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33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 varScale="1">
        <p:scale>
          <a:sx n="79" d="100"/>
          <a:sy n="79" d="100"/>
        </p:scale>
        <p:origin x="13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02/05/2016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       © 2015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© 2016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b="1" dirty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/>
              <a:t>Come find out!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130+ FHIR-related quarters this week</a:t>
            </a:r>
          </a:p>
          <a:p>
            <a:r>
              <a:rPr lang="en-US" dirty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US" dirty="0">
                <a:solidFill>
                  <a:schemeClr val="accent2"/>
                </a:solidFill>
              </a:rPr>
              <a:t>http://wiki.hl7.org?title=FHIR_Agenda_201601_WGM</a:t>
            </a:r>
          </a:p>
          <a:p>
            <a:r>
              <a:rPr lang="en-US" dirty="0"/>
              <a:t>Check out the specification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11734</TotalTime>
  <Words>39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Wingdings</vt:lpstr>
      <vt:lpstr>Refined</vt:lpstr>
      <vt:lpstr>How HOT is FHIR?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368</cp:revision>
  <dcterms:created xsi:type="dcterms:W3CDTF">2012-12-03T20:41:34Z</dcterms:created>
  <dcterms:modified xsi:type="dcterms:W3CDTF">2016-05-02T17:34:42Z</dcterms:modified>
</cp:coreProperties>
</file>