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"/>
  </p:notesMasterIdLst>
  <p:sldIdLst>
    <p:sldId id="33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FDA39E3-7610-4A88-8945-67B97B727FCD}">
          <p14:sldIdLst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86433" autoAdjust="0"/>
  </p:normalViewPr>
  <p:slideViewPr>
    <p:cSldViewPr>
      <p:cViewPr varScale="1">
        <p:scale>
          <a:sx n="79" d="100"/>
          <a:sy n="79" d="100"/>
        </p:scale>
        <p:origin x="13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10/01/2017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255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/>
              <a:t>       © 2015 HL7 ® International. Licensed</a:t>
            </a:r>
            <a:r>
              <a:rPr lang="en-US" sz="800" b="1" baseline="0" dirty="0"/>
              <a:t> under Creative Commons</a:t>
            </a:r>
            <a:r>
              <a:rPr lang="en-US" sz="800" b="1" dirty="0"/>
              <a:t>. HL7 &amp; Health 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/>
              <a:t>© 2016 HL7 ® International. Licensed</a:t>
            </a:r>
            <a:r>
              <a:rPr lang="en-US" sz="800" b="1" baseline="0" dirty="0"/>
              <a:t> under Creative Commons</a:t>
            </a:r>
            <a:r>
              <a:rPr lang="en-US" sz="800" b="1" dirty="0"/>
              <a:t>. HL7 &amp; Health Level Seven are registered trademarks of Health Level Seven International. Reg. U.S. TM Office.</a:t>
            </a: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</a:t>
            </a:r>
            <a:r>
              <a:rPr lang="en-US" b="1" dirty="0">
                <a:solidFill>
                  <a:srgbClr val="FF0000"/>
                </a:solidFill>
              </a:rPr>
              <a:t>HOT</a:t>
            </a:r>
            <a:r>
              <a:rPr lang="en-US" b="1" dirty="0"/>
              <a:t> is FHIR?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28800"/>
            <a:ext cx="8784976" cy="4480520"/>
          </a:xfrm>
        </p:spPr>
        <p:txBody>
          <a:bodyPr/>
          <a:lstStyle/>
          <a:p>
            <a:r>
              <a:rPr lang="en-US" dirty="0"/>
              <a:t>Come find out!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Fast, Modern, Implementer-friendly</a:t>
            </a:r>
          </a:p>
          <a:p>
            <a:r>
              <a:rPr lang="en-US" dirty="0">
                <a:sym typeface="Wingdings" panose="05000000000000000000" pitchFamily="2" charset="2"/>
              </a:rPr>
              <a:t>130+ FHIR-related quarters this week</a:t>
            </a:r>
          </a:p>
          <a:p>
            <a:r>
              <a:rPr lang="en-US" dirty="0">
                <a:sym typeface="Wingdings" panose="05000000000000000000" pitchFamily="2" charset="2"/>
              </a:rPr>
              <a:t>See the complete list on the wiki:</a:t>
            </a:r>
          </a:p>
          <a:p>
            <a:pPr marL="714375" lvl="1"/>
            <a:r>
              <a:rPr lang="en-CA" b="1" dirty="0"/>
              <a:t>http://tinyurl.com/fhir201701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Help us get ready for STU 3 publication</a:t>
            </a:r>
            <a:endParaRPr lang="en-US" dirty="0"/>
          </a:p>
          <a:p>
            <a:r>
              <a:rPr lang="en-US" dirty="0"/>
              <a:t>Check out the specification</a:t>
            </a:r>
          </a:p>
          <a:p>
            <a:pPr lvl="1"/>
            <a:r>
              <a:rPr lang="en-US" sz="3200" b="1" dirty="0">
                <a:solidFill>
                  <a:schemeClr val="accent2"/>
                </a:solidFill>
              </a:rPr>
              <a:t>http://hl7.org/fhir</a:t>
            </a:r>
          </a:p>
        </p:txBody>
      </p:sp>
    </p:spTree>
    <p:extLst>
      <p:ext uri="{BB962C8B-B14F-4D97-AF65-F5344CB8AC3E}">
        <p14:creationId xmlns:p14="http://schemas.microsoft.com/office/powerpoint/2010/main" val="2151610696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11743</TotalTime>
  <Words>55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Times New Roman</vt:lpstr>
      <vt:lpstr>Verdana</vt:lpstr>
      <vt:lpstr>Wingdings</vt:lpstr>
      <vt:lpstr>Refined</vt:lpstr>
      <vt:lpstr>How HOT is FHIR?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370</cp:revision>
  <dcterms:created xsi:type="dcterms:W3CDTF">2012-12-03T20:41:34Z</dcterms:created>
  <dcterms:modified xsi:type="dcterms:W3CDTF">2017-01-11T01:56:15Z</dcterms:modified>
</cp:coreProperties>
</file>