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33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FDA39E3-7610-4A88-8945-67B97B727FCD}">
          <p14:sldIdLst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6433" autoAdjust="0"/>
  </p:normalViewPr>
  <p:slideViewPr>
    <p:cSldViewPr>
      <p:cViewPr varScale="1">
        <p:scale>
          <a:sx n="54" d="100"/>
          <a:sy n="54" d="100"/>
        </p:scale>
        <p:origin x="36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21/04/2017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5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       © 2015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© 2016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</a:t>
            </a:r>
            <a:r>
              <a:rPr lang="en-US" b="1" dirty="0">
                <a:solidFill>
                  <a:srgbClr val="FF0000"/>
                </a:solidFill>
              </a:rPr>
              <a:t>HOT</a:t>
            </a:r>
            <a:r>
              <a:rPr lang="en-US" b="1" dirty="0"/>
              <a:t> is FHIR?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8800"/>
            <a:ext cx="8784976" cy="4480520"/>
          </a:xfrm>
        </p:spPr>
        <p:txBody>
          <a:bodyPr/>
          <a:lstStyle/>
          <a:p>
            <a:r>
              <a:rPr lang="en-US" dirty="0"/>
              <a:t>Come find out!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Fast, Modern, Implementer-friendly</a:t>
            </a:r>
          </a:p>
          <a:p>
            <a:r>
              <a:rPr lang="en-US" dirty="0">
                <a:sym typeface="Wingdings" panose="05000000000000000000" pitchFamily="2" charset="2"/>
              </a:rPr>
              <a:t>130+ FHIR-related quarters this week</a:t>
            </a:r>
          </a:p>
          <a:p>
            <a:r>
              <a:rPr lang="en-US" dirty="0">
                <a:sym typeface="Wingdings" panose="05000000000000000000" pitchFamily="2" charset="2"/>
              </a:rPr>
              <a:t>See the complete list on the wiki:</a:t>
            </a:r>
          </a:p>
          <a:p>
            <a:pPr marL="714375" lvl="1"/>
            <a:r>
              <a:rPr lang="en-CA" b="1" dirty="0"/>
              <a:t>http://tinyurl.com/fhir201705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Help us plan for </a:t>
            </a:r>
            <a:r>
              <a:rPr lang="en-US">
                <a:sym typeface="Wingdings" panose="05000000000000000000" pitchFamily="2" charset="2"/>
              </a:rPr>
              <a:t>FHIR R4</a:t>
            </a:r>
          </a:p>
          <a:p>
            <a:r>
              <a:rPr lang="en-US"/>
              <a:t>Check </a:t>
            </a:r>
            <a:r>
              <a:rPr lang="en-US" dirty="0"/>
              <a:t>out the specification</a:t>
            </a:r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http://hl7.org/fhir</a:t>
            </a:r>
          </a:p>
        </p:txBody>
      </p:sp>
    </p:spTree>
    <p:extLst>
      <p:ext uri="{BB962C8B-B14F-4D97-AF65-F5344CB8AC3E}">
        <p14:creationId xmlns:p14="http://schemas.microsoft.com/office/powerpoint/2010/main" val="2151610696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11743</TotalTime>
  <Words>53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Verdana</vt:lpstr>
      <vt:lpstr>Wingdings</vt:lpstr>
      <vt:lpstr>Refined</vt:lpstr>
      <vt:lpstr>How HOT is FHIR?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371</cp:revision>
  <dcterms:created xsi:type="dcterms:W3CDTF">2012-12-03T20:41:34Z</dcterms:created>
  <dcterms:modified xsi:type="dcterms:W3CDTF">2017-04-21T21:50:11Z</dcterms:modified>
</cp:coreProperties>
</file>