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527" r:id="rId9"/>
    <p:sldId id="526" r:id="rId10"/>
    <p:sldId id="516" r:id="rId11"/>
    <p:sldId id="524" r:id="rId12"/>
    <p:sldId id="525" r:id="rId13"/>
    <p:sldId id="5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78548" autoAdjust="0"/>
  </p:normalViewPr>
  <p:slideViewPr>
    <p:cSldViewPr>
      <p:cViewPr varScale="1">
        <p:scale>
          <a:sx n="95" d="100"/>
          <a:sy n="95" d="100"/>
        </p:scale>
        <p:origin x="-20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10/03/2015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10/03/2015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your evaluations!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72816"/>
            <a:ext cx="41148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1148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Awesome!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  <a:endParaRPr lang="en-US" dirty="0" smtClean="0"/>
          </a:p>
          <a:p>
            <a:r>
              <a:rPr lang="en-US" dirty="0" smtClean="0"/>
              <a:t>March 17-18,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This week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April 20-24 (Covers Day 1 from this implementation workshop)</a:t>
            </a:r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3131840" y="2708920"/>
            <a:ext cx="2304256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 this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2051720" y="2708920"/>
            <a:ext cx="2304256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Un-hide if relevant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email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</a:t>
            </a:r>
            <a:r>
              <a:rPr lang="en-US" noProof="0" dirty="0" smtClean="0"/>
              <a:t>John Smith</a:t>
            </a:r>
            <a:endParaRPr lang="en-US" noProof="0" dirty="0" smtClean="0"/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</a:t>
            </a:r>
            <a:r>
              <a:rPr lang="en-US" noProof="0" dirty="0" smtClean="0"/>
              <a:t>Acme Inc</a:t>
            </a:r>
            <a:endParaRPr lang="en-US" noProof="0" dirty="0" smtClean="0"/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dirty="0" smtClean="0"/>
              <a:t>Why you’re such a know-it-all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76256" y="1988840"/>
            <a:ext cx="172819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Picture here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Arial" charset="0"/>
              </a:rPr>
              <a:t>If you can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where it’s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licensed under the Creative</a:t>
            </a:r>
            <a:r>
              <a:rPr lang="en-US" baseline="0" dirty="0" smtClean="0"/>
              <a:t> Commons “attribution” license (so take and use as you see fit)</a:t>
            </a:r>
          </a:p>
          <a:p>
            <a:r>
              <a:rPr lang="en-US" dirty="0" smtClean="0"/>
              <a:t>A large part of the content comes from slides originally developed by </a:t>
            </a:r>
            <a:r>
              <a:rPr lang="en-US" dirty="0" err="1" smtClean="0"/>
              <a:t>Ewout</a:t>
            </a:r>
            <a:r>
              <a:rPr lang="en-US" dirty="0" smtClean="0"/>
              <a:t> Kramer, Grahame Grieve, Lloyd McKenzie &amp; others</a:t>
            </a:r>
            <a:endParaRPr lang="en-US" dirty="0" smtClean="0"/>
          </a:p>
          <a:p>
            <a:r>
              <a:rPr lang="en-US" dirty="0" smtClean="0"/>
              <a:t>So if it’s wrong, blame them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660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Attendees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your organization?</a:t>
            </a:r>
          </a:p>
          <a:p>
            <a:r>
              <a:rPr lang="en-US" dirty="0" smtClean="0"/>
              <a:t>What is your role?</a:t>
            </a:r>
          </a:p>
          <a:p>
            <a:r>
              <a:rPr lang="en-US" dirty="0" smtClean="0"/>
              <a:t>HL7 (v2/v3/CDA) background?</a:t>
            </a:r>
          </a:p>
          <a:p>
            <a:r>
              <a:rPr lang="en-US" dirty="0" smtClean="0"/>
              <a:t>How did you hear about FHIR?</a:t>
            </a:r>
          </a:p>
          <a:p>
            <a:r>
              <a:rPr lang="en-US" dirty="0" smtClean="0"/>
              <a:t>How familiar are you with FHIR?</a:t>
            </a:r>
          </a:p>
          <a:p>
            <a:r>
              <a:rPr lang="en-US" dirty="0" smtClean="0"/>
              <a:t>What is the </a:t>
            </a:r>
            <a:r>
              <a:rPr lang="en-US" b="1" dirty="0" smtClean="0"/>
              <a:t>one</a:t>
            </a:r>
            <a:r>
              <a:rPr lang="en-US" dirty="0" smtClean="0"/>
              <a:t> thing that will make the next two days most valuable for you?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31840" y="2708920"/>
            <a:ext cx="2304256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 allowing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will they learn and be able to do?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9529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229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Right-click beside slide and choose “layout” to see other options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9561</TotalTime>
  <Words>331</Words>
  <Application>Microsoft Office PowerPoint</Application>
  <PresentationFormat>On-screen Show (4:3)</PresentationFormat>
  <Paragraphs>81</Paragraphs>
  <Slides>13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Refined</vt:lpstr>
      <vt:lpstr>FHIR is Awesome!</vt:lpstr>
      <vt:lpstr>Introduction</vt:lpstr>
      <vt:lpstr>Who am I?</vt:lpstr>
      <vt:lpstr>Credit where it’s due</vt:lpstr>
      <vt:lpstr>Attendees</vt:lpstr>
      <vt:lpstr>Objectives</vt:lpstr>
      <vt:lpstr>Section 1</vt:lpstr>
      <vt:lpstr>Slide 8</vt:lpstr>
      <vt:lpstr>Conclusion</vt:lpstr>
      <vt:lpstr>Next Steps for you</vt:lpstr>
      <vt:lpstr>Education opportunities</vt:lpstr>
      <vt:lpstr>International HL7 FHIR Developer Days November 18-20, 2015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289</cp:revision>
  <dcterms:created xsi:type="dcterms:W3CDTF">2012-12-03T20:41:34Z</dcterms:created>
  <dcterms:modified xsi:type="dcterms:W3CDTF">2015-03-10T07:27:31Z</dcterms:modified>
</cp:coreProperties>
</file>