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72" r:id="rId2"/>
    <p:sldId id="273" r:id="rId3"/>
    <p:sldId id="399" r:id="rId4"/>
    <p:sldId id="275" r:id="rId5"/>
    <p:sldId id="276" r:id="rId6"/>
    <p:sldId id="277" r:id="rId7"/>
    <p:sldId id="280" r:id="rId8"/>
    <p:sldId id="396" r:id="rId9"/>
    <p:sldId id="393" r:id="rId10"/>
    <p:sldId id="395" r:id="rId11"/>
    <p:sldId id="278" r:id="rId12"/>
    <p:sldId id="279" r:id="rId13"/>
    <p:sldId id="397" r:id="rId14"/>
    <p:sldId id="39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4848"/>
    <a:srgbClr val="00B0F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autoAdjust="0"/>
  </p:normalViewPr>
  <p:slideViewPr>
    <p:cSldViewPr snapToGrid="0">
      <p:cViewPr>
        <p:scale>
          <a:sx n="95" d="100"/>
          <a:sy n="95" d="100"/>
        </p:scale>
        <p:origin x="72" y="504"/>
      </p:cViewPr>
      <p:guideLst/>
    </p:cSldViewPr>
  </p:slideViewPr>
  <p:outlineViewPr>
    <p:cViewPr>
      <p:scale>
        <a:sx n="33" d="100"/>
        <a:sy n="33" d="100"/>
      </p:scale>
      <p:origin x="0" y="-121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E44F59-E313-4F47-9B1E-427402DEDC2C}"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CA"/>
        </a:p>
      </dgm:t>
    </dgm:pt>
    <dgm:pt modelId="{E335F592-844B-48E9-8E43-F04DE85A6207}">
      <dgm:prSet phldrT="[Text]" custT="1"/>
      <dgm:spPr>
        <a:solidFill>
          <a:schemeClr val="accent2"/>
        </a:solidFill>
      </dgm:spPr>
      <dgm:t>
        <a:bodyPr/>
        <a:lstStyle/>
        <a:p>
          <a:r>
            <a:rPr lang="en-CA" sz="2400" dirty="0">
              <a:latin typeface="Arial" panose="020B0604020202020204" pitchFamily="34" charset="0"/>
              <a:cs typeface="Arial" panose="020B0604020202020204" pitchFamily="34" charset="0"/>
            </a:rPr>
            <a:t>Healthcare</a:t>
          </a:r>
        </a:p>
      </dgm:t>
    </dgm:pt>
    <dgm:pt modelId="{CCC38C0D-481B-4CD4-8976-65224545BA9E}" type="parTrans" cxnId="{CF89854D-CD45-4D69-AAF9-8C618657481F}">
      <dgm:prSet/>
      <dgm:spPr/>
      <dgm:t>
        <a:bodyPr/>
        <a:lstStyle/>
        <a:p>
          <a:endParaRPr lang="en-CA"/>
        </a:p>
      </dgm:t>
    </dgm:pt>
    <dgm:pt modelId="{642D6BD6-3F82-4D8F-ADE7-AFA079CA05DD}" type="sibTrans" cxnId="{CF89854D-CD45-4D69-AAF9-8C618657481F}">
      <dgm:prSet/>
      <dgm:spPr/>
      <dgm:t>
        <a:bodyPr/>
        <a:lstStyle/>
        <a:p>
          <a:endParaRPr lang="en-CA"/>
        </a:p>
      </dgm:t>
    </dgm:pt>
    <dgm:pt modelId="{B0B1329E-F28F-4F43-B615-B06731F9ADEE}">
      <dgm:prSet phldrT="[Text]"/>
      <dgm:spPr>
        <a:noFill/>
      </dgm:spPr>
      <dgm:t>
        <a:bodyPr/>
        <a:lstStyle/>
        <a:p>
          <a:r>
            <a:rPr lang="en-CA" dirty="0"/>
            <a:t> </a:t>
          </a:r>
        </a:p>
      </dgm:t>
    </dgm:pt>
    <dgm:pt modelId="{06C1E894-0012-4268-89A5-5E129B8B4725}" type="parTrans" cxnId="{B9CDEA51-86D4-4963-A7DB-03710051CEA1}">
      <dgm:prSet/>
      <dgm:spPr/>
      <dgm:t>
        <a:bodyPr/>
        <a:lstStyle/>
        <a:p>
          <a:endParaRPr lang="en-CA"/>
        </a:p>
      </dgm:t>
    </dgm:pt>
    <dgm:pt modelId="{22303BF2-61B0-465E-9A87-AEDE8756F5AF}" type="sibTrans" cxnId="{B9CDEA51-86D4-4963-A7DB-03710051CEA1}">
      <dgm:prSet/>
      <dgm:spPr/>
      <dgm:t>
        <a:bodyPr/>
        <a:lstStyle/>
        <a:p>
          <a:endParaRPr lang="en-CA"/>
        </a:p>
      </dgm:t>
    </dgm:pt>
    <dgm:pt modelId="{16F318B1-2ACA-4C4A-B528-BACE8455F33D}">
      <dgm:prSet phldrT="[Text]"/>
      <dgm:spPr>
        <a:noFill/>
      </dgm:spPr>
      <dgm:t>
        <a:bodyPr/>
        <a:lstStyle/>
        <a:p>
          <a:r>
            <a:rPr lang="en-CA" dirty="0"/>
            <a:t> </a:t>
          </a:r>
        </a:p>
      </dgm:t>
    </dgm:pt>
    <dgm:pt modelId="{17FF89CD-42B2-4F8D-8A3D-0F64FB8F18DC}" type="parTrans" cxnId="{FC113803-5722-4AF9-9E86-2B5F0140CF4A}">
      <dgm:prSet/>
      <dgm:spPr/>
      <dgm:t>
        <a:bodyPr/>
        <a:lstStyle/>
        <a:p>
          <a:endParaRPr lang="en-CA"/>
        </a:p>
      </dgm:t>
    </dgm:pt>
    <dgm:pt modelId="{D2FD30DC-411D-42BE-A5B0-01EEBB88FFF6}" type="sibTrans" cxnId="{FC113803-5722-4AF9-9E86-2B5F0140CF4A}">
      <dgm:prSet/>
      <dgm:spPr/>
      <dgm:t>
        <a:bodyPr/>
        <a:lstStyle/>
        <a:p>
          <a:endParaRPr lang="en-CA"/>
        </a:p>
      </dgm:t>
    </dgm:pt>
    <dgm:pt modelId="{681A0111-228D-49A6-9D37-9741754AE3A8}">
      <dgm:prSet phldrT="[Text]"/>
      <dgm:spPr>
        <a:noFill/>
      </dgm:spPr>
      <dgm:t>
        <a:bodyPr/>
        <a:lstStyle/>
        <a:p>
          <a:r>
            <a:rPr lang="en-CA" dirty="0"/>
            <a:t> </a:t>
          </a:r>
        </a:p>
      </dgm:t>
    </dgm:pt>
    <dgm:pt modelId="{64A8B879-8B26-4304-B502-E660C835AD1D}" type="parTrans" cxnId="{3EF910F4-EE98-41B4-8B8C-3C1BF61ED0DB}">
      <dgm:prSet/>
      <dgm:spPr/>
      <dgm:t>
        <a:bodyPr/>
        <a:lstStyle/>
        <a:p>
          <a:endParaRPr lang="en-CA"/>
        </a:p>
      </dgm:t>
    </dgm:pt>
    <dgm:pt modelId="{52FA6B79-3104-4E08-9E52-A32D362F4984}" type="sibTrans" cxnId="{3EF910F4-EE98-41B4-8B8C-3C1BF61ED0DB}">
      <dgm:prSet/>
      <dgm:spPr/>
      <dgm:t>
        <a:bodyPr/>
        <a:lstStyle/>
        <a:p>
          <a:endParaRPr lang="en-CA"/>
        </a:p>
      </dgm:t>
    </dgm:pt>
    <dgm:pt modelId="{ACEB1A4B-06E0-4E36-8C78-E82CBE1A5E81}">
      <dgm:prSet phldrT="[Text]"/>
      <dgm:spPr>
        <a:noFill/>
      </dgm:spPr>
      <dgm:t>
        <a:bodyPr/>
        <a:lstStyle/>
        <a:p>
          <a:r>
            <a:rPr lang="en-CA" dirty="0"/>
            <a:t> </a:t>
          </a:r>
        </a:p>
      </dgm:t>
    </dgm:pt>
    <dgm:pt modelId="{46D2EDE8-9FFD-4D6B-9E40-EB3E23741E3B}" type="parTrans" cxnId="{0D50E2F5-9AA9-4E47-B616-3C536B645574}">
      <dgm:prSet/>
      <dgm:spPr/>
      <dgm:t>
        <a:bodyPr/>
        <a:lstStyle/>
        <a:p>
          <a:endParaRPr lang="en-CA"/>
        </a:p>
      </dgm:t>
    </dgm:pt>
    <dgm:pt modelId="{A342CE9D-8431-44F1-81C5-D71F4A8FB37C}" type="sibTrans" cxnId="{0D50E2F5-9AA9-4E47-B616-3C536B645574}">
      <dgm:prSet/>
      <dgm:spPr/>
      <dgm:t>
        <a:bodyPr/>
        <a:lstStyle/>
        <a:p>
          <a:endParaRPr lang="en-CA"/>
        </a:p>
      </dgm:t>
    </dgm:pt>
    <dgm:pt modelId="{F7752386-9F54-4A13-8C33-1BBF1D190555}">
      <dgm:prSet phldrT="[Text]"/>
      <dgm:spPr>
        <a:noFill/>
      </dgm:spPr>
      <dgm:t>
        <a:bodyPr/>
        <a:lstStyle/>
        <a:p>
          <a:r>
            <a:rPr lang="en-CA" dirty="0"/>
            <a:t> </a:t>
          </a:r>
        </a:p>
      </dgm:t>
    </dgm:pt>
    <dgm:pt modelId="{42600158-8EDB-4535-A264-5BB07DFFFF50}" type="parTrans" cxnId="{3E4AB963-DB10-4A8F-AD45-E80272C90491}">
      <dgm:prSet/>
      <dgm:spPr/>
      <dgm:t>
        <a:bodyPr/>
        <a:lstStyle/>
        <a:p>
          <a:endParaRPr lang="en-CA"/>
        </a:p>
      </dgm:t>
    </dgm:pt>
    <dgm:pt modelId="{745FCFCB-8016-4AB4-82E2-A2D8938A9823}" type="sibTrans" cxnId="{3E4AB963-DB10-4A8F-AD45-E80272C90491}">
      <dgm:prSet/>
      <dgm:spPr/>
      <dgm:t>
        <a:bodyPr/>
        <a:lstStyle/>
        <a:p>
          <a:endParaRPr lang="en-CA"/>
        </a:p>
      </dgm:t>
    </dgm:pt>
    <dgm:pt modelId="{A4EA47FA-93C9-439D-8906-574D0CDE7359}">
      <dgm:prSet phldrT="[Text]"/>
      <dgm:spPr>
        <a:noFill/>
      </dgm:spPr>
      <dgm:t>
        <a:bodyPr/>
        <a:lstStyle/>
        <a:p>
          <a:endParaRPr lang="en-CA" dirty="0"/>
        </a:p>
      </dgm:t>
    </dgm:pt>
    <dgm:pt modelId="{CA5E945D-3CF3-4741-935E-C4491498E64C}" type="parTrans" cxnId="{158F139D-B27F-412B-9E68-FAAF666BF68B}">
      <dgm:prSet/>
      <dgm:spPr/>
      <dgm:t>
        <a:bodyPr/>
        <a:lstStyle/>
        <a:p>
          <a:endParaRPr lang="en-CA"/>
        </a:p>
      </dgm:t>
    </dgm:pt>
    <dgm:pt modelId="{B79161AD-1EE9-4560-8390-D26535AE9A4B}" type="sibTrans" cxnId="{158F139D-B27F-412B-9E68-FAAF666BF68B}">
      <dgm:prSet/>
      <dgm:spPr/>
      <dgm:t>
        <a:bodyPr/>
        <a:lstStyle/>
        <a:p>
          <a:endParaRPr lang="en-CA"/>
        </a:p>
      </dgm:t>
    </dgm:pt>
    <dgm:pt modelId="{66BD73B0-BF34-43A9-ABF2-EB2090632ED3}" type="pres">
      <dgm:prSet presAssocID="{3EE44F59-E313-4F47-9B1E-427402DEDC2C}" presName="cycle" presStyleCnt="0">
        <dgm:presLayoutVars>
          <dgm:chMax val="1"/>
          <dgm:dir/>
          <dgm:animLvl val="ctr"/>
          <dgm:resizeHandles val="exact"/>
        </dgm:presLayoutVars>
      </dgm:prSet>
      <dgm:spPr/>
    </dgm:pt>
    <dgm:pt modelId="{37AF7770-ECBA-4B2C-BA32-2F7AF2F203B7}" type="pres">
      <dgm:prSet presAssocID="{E335F592-844B-48E9-8E43-F04DE85A6207}" presName="centerShape" presStyleLbl="node0" presStyleIdx="0" presStyleCnt="1" custScaleX="121000" custScaleY="121000"/>
      <dgm:spPr/>
    </dgm:pt>
    <dgm:pt modelId="{60D399AD-29F9-4CF1-B5DC-24CC03DB4E07}" type="pres">
      <dgm:prSet presAssocID="{06C1E894-0012-4268-89A5-5E129B8B4725}" presName="Name9" presStyleLbl="parChTrans1D2" presStyleIdx="0" presStyleCnt="6"/>
      <dgm:spPr/>
    </dgm:pt>
    <dgm:pt modelId="{C03294B1-C45F-4634-A7AD-08E271EC6959}" type="pres">
      <dgm:prSet presAssocID="{06C1E894-0012-4268-89A5-5E129B8B4725}" presName="connTx" presStyleLbl="parChTrans1D2" presStyleIdx="0" presStyleCnt="6"/>
      <dgm:spPr/>
    </dgm:pt>
    <dgm:pt modelId="{F2C69FF7-B911-47A3-9E37-641048964A49}" type="pres">
      <dgm:prSet presAssocID="{B0B1329E-F28F-4F43-B615-B06731F9ADEE}" presName="node" presStyleLbl="node1" presStyleIdx="0" presStyleCnt="6">
        <dgm:presLayoutVars>
          <dgm:bulletEnabled val="1"/>
        </dgm:presLayoutVars>
      </dgm:prSet>
      <dgm:spPr/>
    </dgm:pt>
    <dgm:pt modelId="{0540D800-B9DA-4262-82C2-E150F75F8B90}" type="pres">
      <dgm:prSet presAssocID="{17FF89CD-42B2-4F8D-8A3D-0F64FB8F18DC}" presName="Name9" presStyleLbl="parChTrans1D2" presStyleIdx="1" presStyleCnt="6"/>
      <dgm:spPr/>
    </dgm:pt>
    <dgm:pt modelId="{14D971E8-96E0-4AA7-971C-3913185D6BB7}" type="pres">
      <dgm:prSet presAssocID="{17FF89CD-42B2-4F8D-8A3D-0F64FB8F18DC}" presName="connTx" presStyleLbl="parChTrans1D2" presStyleIdx="1" presStyleCnt="6"/>
      <dgm:spPr/>
    </dgm:pt>
    <dgm:pt modelId="{7F3BC10D-FC37-4101-809A-3BCA1F7AE00B}" type="pres">
      <dgm:prSet presAssocID="{16F318B1-2ACA-4C4A-B528-BACE8455F33D}" presName="node" presStyleLbl="node1" presStyleIdx="1" presStyleCnt="6">
        <dgm:presLayoutVars>
          <dgm:bulletEnabled val="1"/>
        </dgm:presLayoutVars>
      </dgm:prSet>
      <dgm:spPr/>
    </dgm:pt>
    <dgm:pt modelId="{F41710DE-3F36-471B-925B-6238C3DCE212}" type="pres">
      <dgm:prSet presAssocID="{64A8B879-8B26-4304-B502-E660C835AD1D}" presName="Name9" presStyleLbl="parChTrans1D2" presStyleIdx="2" presStyleCnt="6"/>
      <dgm:spPr/>
    </dgm:pt>
    <dgm:pt modelId="{D00DFB80-03FD-4CA3-80D7-C200A53693BC}" type="pres">
      <dgm:prSet presAssocID="{64A8B879-8B26-4304-B502-E660C835AD1D}" presName="connTx" presStyleLbl="parChTrans1D2" presStyleIdx="2" presStyleCnt="6"/>
      <dgm:spPr/>
    </dgm:pt>
    <dgm:pt modelId="{4BA031AF-C863-446E-8A69-F8B97DA92140}" type="pres">
      <dgm:prSet presAssocID="{681A0111-228D-49A6-9D37-9741754AE3A8}" presName="node" presStyleLbl="node1" presStyleIdx="2" presStyleCnt="6">
        <dgm:presLayoutVars>
          <dgm:bulletEnabled val="1"/>
        </dgm:presLayoutVars>
      </dgm:prSet>
      <dgm:spPr/>
    </dgm:pt>
    <dgm:pt modelId="{050CB58C-DE5D-485E-B9DC-8685E426EA31}" type="pres">
      <dgm:prSet presAssocID="{46D2EDE8-9FFD-4D6B-9E40-EB3E23741E3B}" presName="Name9" presStyleLbl="parChTrans1D2" presStyleIdx="3" presStyleCnt="6"/>
      <dgm:spPr/>
    </dgm:pt>
    <dgm:pt modelId="{3C74EBFA-8AF0-4477-BE3F-FF1F9D17B349}" type="pres">
      <dgm:prSet presAssocID="{46D2EDE8-9FFD-4D6B-9E40-EB3E23741E3B}" presName="connTx" presStyleLbl="parChTrans1D2" presStyleIdx="3" presStyleCnt="6"/>
      <dgm:spPr/>
    </dgm:pt>
    <dgm:pt modelId="{7657C26D-FDCA-4854-B8E9-F07AAE70D262}" type="pres">
      <dgm:prSet presAssocID="{ACEB1A4B-06E0-4E36-8C78-E82CBE1A5E81}" presName="node" presStyleLbl="node1" presStyleIdx="3" presStyleCnt="6">
        <dgm:presLayoutVars>
          <dgm:bulletEnabled val="1"/>
        </dgm:presLayoutVars>
      </dgm:prSet>
      <dgm:spPr/>
    </dgm:pt>
    <dgm:pt modelId="{B76881AF-015E-4AA0-81B6-17CAA1242629}" type="pres">
      <dgm:prSet presAssocID="{42600158-8EDB-4535-A264-5BB07DFFFF50}" presName="Name9" presStyleLbl="parChTrans1D2" presStyleIdx="4" presStyleCnt="6"/>
      <dgm:spPr/>
    </dgm:pt>
    <dgm:pt modelId="{E0037343-8073-4FA5-8DF3-659AABADF1E6}" type="pres">
      <dgm:prSet presAssocID="{42600158-8EDB-4535-A264-5BB07DFFFF50}" presName="connTx" presStyleLbl="parChTrans1D2" presStyleIdx="4" presStyleCnt="6"/>
      <dgm:spPr/>
    </dgm:pt>
    <dgm:pt modelId="{F10A3AF2-CF2F-4E4E-825F-6E82BF0EEA34}" type="pres">
      <dgm:prSet presAssocID="{F7752386-9F54-4A13-8C33-1BBF1D190555}" presName="node" presStyleLbl="node1" presStyleIdx="4" presStyleCnt="6">
        <dgm:presLayoutVars>
          <dgm:bulletEnabled val="1"/>
        </dgm:presLayoutVars>
      </dgm:prSet>
      <dgm:spPr/>
    </dgm:pt>
    <dgm:pt modelId="{5783BF76-2D48-454A-B43F-26A8CE6DCA73}" type="pres">
      <dgm:prSet presAssocID="{CA5E945D-3CF3-4741-935E-C4491498E64C}" presName="Name9" presStyleLbl="parChTrans1D2" presStyleIdx="5" presStyleCnt="6"/>
      <dgm:spPr/>
    </dgm:pt>
    <dgm:pt modelId="{AFAB20BC-349E-4B6E-84FA-82EAEB09BDF5}" type="pres">
      <dgm:prSet presAssocID="{CA5E945D-3CF3-4741-935E-C4491498E64C}" presName="connTx" presStyleLbl="parChTrans1D2" presStyleIdx="5" presStyleCnt="6"/>
      <dgm:spPr/>
    </dgm:pt>
    <dgm:pt modelId="{114AFC32-5986-4C3A-BC01-EE5557D26DB5}" type="pres">
      <dgm:prSet presAssocID="{A4EA47FA-93C9-439D-8906-574D0CDE7359}" presName="node" presStyleLbl="node1" presStyleIdx="5" presStyleCnt="6">
        <dgm:presLayoutVars>
          <dgm:bulletEnabled val="1"/>
        </dgm:presLayoutVars>
      </dgm:prSet>
      <dgm:spPr/>
    </dgm:pt>
  </dgm:ptLst>
  <dgm:cxnLst>
    <dgm:cxn modelId="{FC113803-5722-4AF9-9E86-2B5F0140CF4A}" srcId="{E335F592-844B-48E9-8E43-F04DE85A6207}" destId="{16F318B1-2ACA-4C4A-B528-BACE8455F33D}" srcOrd="1" destOrd="0" parTransId="{17FF89CD-42B2-4F8D-8A3D-0F64FB8F18DC}" sibTransId="{D2FD30DC-411D-42BE-A5B0-01EEBB88FFF6}"/>
    <dgm:cxn modelId="{A3F7F608-A289-491E-8247-3C99A9CF004E}" type="presOf" srcId="{17FF89CD-42B2-4F8D-8A3D-0F64FB8F18DC}" destId="{0540D800-B9DA-4262-82C2-E150F75F8B90}" srcOrd="0" destOrd="0" presId="urn:microsoft.com/office/officeart/2005/8/layout/radial1"/>
    <dgm:cxn modelId="{97CA8620-6FDE-465C-BD01-328526EEA2D9}" type="presOf" srcId="{A4EA47FA-93C9-439D-8906-574D0CDE7359}" destId="{114AFC32-5986-4C3A-BC01-EE5557D26DB5}" srcOrd="0" destOrd="0" presId="urn:microsoft.com/office/officeart/2005/8/layout/radial1"/>
    <dgm:cxn modelId="{88F0562A-864B-4D9E-85AA-9CCEE535703B}" type="presOf" srcId="{64A8B879-8B26-4304-B502-E660C835AD1D}" destId="{D00DFB80-03FD-4CA3-80D7-C200A53693BC}" srcOrd="1" destOrd="0" presId="urn:microsoft.com/office/officeart/2005/8/layout/radial1"/>
    <dgm:cxn modelId="{B76B8B2C-CCE7-4CF8-BF37-895C2448008B}" type="presOf" srcId="{ACEB1A4B-06E0-4E36-8C78-E82CBE1A5E81}" destId="{7657C26D-FDCA-4854-B8E9-F07AAE70D262}" srcOrd="0" destOrd="0" presId="urn:microsoft.com/office/officeart/2005/8/layout/radial1"/>
    <dgm:cxn modelId="{E3D9B930-D595-4C68-AB8E-B981EAB62317}" type="presOf" srcId="{64A8B879-8B26-4304-B502-E660C835AD1D}" destId="{F41710DE-3F36-471B-925B-6238C3DCE212}" srcOrd="0" destOrd="0" presId="urn:microsoft.com/office/officeart/2005/8/layout/radial1"/>
    <dgm:cxn modelId="{29DE4332-7C12-4687-87B2-95211072F117}" type="presOf" srcId="{46D2EDE8-9FFD-4D6B-9E40-EB3E23741E3B}" destId="{3C74EBFA-8AF0-4477-BE3F-FF1F9D17B349}" srcOrd="1" destOrd="0" presId="urn:microsoft.com/office/officeart/2005/8/layout/radial1"/>
    <dgm:cxn modelId="{60A7AF34-F7DB-49E4-9DB2-E8DB2CA1DD15}" type="presOf" srcId="{B0B1329E-F28F-4F43-B615-B06731F9ADEE}" destId="{F2C69FF7-B911-47A3-9E37-641048964A49}" srcOrd="0" destOrd="0" presId="urn:microsoft.com/office/officeart/2005/8/layout/radial1"/>
    <dgm:cxn modelId="{C463223B-E55F-4435-BF5A-404A4D74D136}" type="presOf" srcId="{46D2EDE8-9FFD-4D6B-9E40-EB3E23741E3B}" destId="{050CB58C-DE5D-485E-B9DC-8685E426EA31}" srcOrd="0" destOrd="0" presId="urn:microsoft.com/office/officeart/2005/8/layout/radial1"/>
    <dgm:cxn modelId="{E9847F63-888C-44B0-87D4-B19B0514E78F}" type="presOf" srcId="{42600158-8EDB-4535-A264-5BB07DFFFF50}" destId="{E0037343-8073-4FA5-8DF3-659AABADF1E6}" srcOrd="1" destOrd="0" presId="urn:microsoft.com/office/officeart/2005/8/layout/radial1"/>
    <dgm:cxn modelId="{3E4AB963-DB10-4A8F-AD45-E80272C90491}" srcId="{E335F592-844B-48E9-8E43-F04DE85A6207}" destId="{F7752386-9F54-4A13-8C33-1BBF1D190555}" srcOrd="4" destOrd="0" parTransId="{42600158-8EDB-4535-A264-5BB07DFFFF50}" sibTransId="{745FCFCB-8016-4AB4-82E2-A2D8938A9823}"/>
    <dgm:cxn modelId="{B21B9264-34CC-4601-80DD-9F6E92E29129}" type="presOf" srcId="{E335F592-844B-48E9-8E43-F04DE85A6207}" destId="{37AF7770-ECBA-4B2C-BA32-2F7AF2F203B7}" srcOrd="0" destOrd="0" presId="urn:microsoft.com/office/officeart/2005/8/layout/radial1"/>
    <dgm:cxn modelId="{CF89854D-CD45-4D69-AAF9-8C618657481F}" srcId="{3EE44F59-E313-4F47-9B1E-427402DEDC2C}" destId="{E335F592-844B-48E9-8E43-F04DE85A6207}" srcOrd="0" destOrd="0" parTransId="{CCC38C0D-481B-4CD4-8976-65224545BA9E}" sibTransId="{642D6BD6-3F82-4D8F-ADE7-AFA079CA05DD}"/>
    <dgm:cxn modelId="{B9CDEA51-86D4-4963-A7DB-03710051CEA1}" srcId="{E335F592-844B-48E9-8E43-F04DE85A6207}" destId="{B0B1329E-F28F-4F43-B615-B06731F9ADEE}" srcOrd="0" destOrd="0" parTransId="{06C1E894-0012-4268-89A5-5E129B8B4725}" sibTransId="{22303BF2-61B0-465E-9A87-AEDE8756F5AF}"/>
    <dgm:cxn modelId="{91E00395-DB27-4E8C-B363-615460078A3E}" type="presOf" srcId="{17FF89CD-42B2-4F8D-8A3D-0F64FB8F18DC}" destId="{14D971E8-96E0-4AA7-971C-3913185D6BB7}" srcOrd="1" destOrd="0" presId="urn:microsoft.com/office/officeart/2005/8/layout/radial1"/>
    <dgm:cxn modelId="{E2BE849A-9595-44F1-9AF7-C54C70B0E89F}" type="presOf" srcId="{3EE44F59-E313-4F47-9B1E-427402DEDC2C}" destId="{66BD73B0-BF34-43A9-ABF2-EB2090632ED3}" srcOrd="0" destOrd="0" presId="urn:microsoft.com/office/officeart/2005/8/layout/radial1"/>
    <dgm:cxn modelId="{E9B1B89A-5D92-4396-8A32-428AECDFC72C}" type="presOf" srcId="{CA5E945D-3CF3-4741-935E-C4491498E64C}" destId="{5783BF76-2D48-454A-B43F-26A8CE6DCA73}" srcOrd="0" destOrd="0" presId="urn:microsoft.com/office/officeart/2005/8/layout/radial1"/>
    <dgm:cxn modelId="{158F139D-B27F-412B-9E68-FAAF666BF68B}" srcId="{E335F592-844B-48E9-8E43-F04DE85A6207}" destId="{A4EA47FA-93C9-439D-8906-574D0CDE7359}" srcOrd="5" destOrd="0" parTransId="{CA5E945D-3CF3-4741-935E-C4491498E64C}" sibTransId="{B79161AD-1EE9-4560-8390-D26535AE9A4B}"/>
    <dgm:cxn modelId="{49C195AA-5B71-4110-92A6-F58CA41E5F49}" type="presOf" srcId="{CA5E945D-3CF3-4741-935E-C4491498E64C}" destId="{AFAB20BC-349E-4B6E-84FA-82EAEB09BDF5}" srcOrd="1" destOrd="0" presId="urn:microsoft.com/office/officeart/2005/8/layout/radial1"/>
    <dgm:cxn modelId="{0BCB7EAE-AD86-4334-BD91-5A929110248B}" type="presOf" srcId="{681A0111-228D-49A6-9D37-9741754AE3A8}" destId="{4BA031AF-C863-446E-8A69-F8B97DA92140}" srcOrd="0" destOrd="0" presId="urn:microsoft.com/office/officeart/2005/8/layout/radial1"/>
    <dgm:cxn modelId="{DB3332CC-E266-416F-8670-A60998C2ACE7}" type="presOf" srcId="{06C1E894-0012-4268-89A5-5E129B8B4725}" destId="{C03294B1-C45F-4634-A7AD-08E271EC6959}" srcOrd="1" destOrd="0" presId="urn:microsoft.com/office/officeart/2005/8/layout/radial1"/>
    <dgm:cxn modelId="{3B3849CC-5645-455B-9C18-87A20D1D4C8B}" type="presOf" srcId="{06C1E894-0012-4268-89A5-5E129B8B4725}" destId="{60D399AD-29F9-4CF1-B5DC-24CC03DB4E07}" srcOrd="0" destOrd="0" presId="urn:microsoft.com/office/officeart/2005/8/layout/radial1"/>
    <dgm:cxn modelId="{16092AE0-818B-4C75-B52E-DF85CC01E054}" type="presOf" srcId="{F7752386-9F54-4A13-8C33-1BBF1D190555}" destId="{F10A3AF2-CF2F-4E4E-825F-6E82BF0EEA34}" srcOrd="0" destOrd="0" presId="urn:microsoft.com/office/officeart/2005/8/layout/radial1"/>
    <dgm:cxn modelId="{CB37FCE9-8024-40FF-8FF7-C270C80C7F54}" type="presOf" srcId="{42600158-8EDB-4535-A264-5BB07DFFFF50}" destId="{B76881AF-015E-4AA0-81B6-17CAA1242629}" srcOrd="0" destOrd="0" presId="urn:microsoft.com/office/officeart/2005/8/layout/radial1"/>
    <dgm:cxn modelId="{F127C6F2-D2B6-4C92-A0BB-F8C443AC4037}" type="presOf" srcId="{16F318B1-2ACA-4C4A-B528-BACE8455F33D}" destId="{7F3BC10D-FC37-4101-809A-3BCA1F7AE00B}" srcOrd="0" destOrd="0" presId="urn:microsoft.com/office/officeart/2005/8/layout/radial1"/>
    <dgm:cxn modelId="{3EF910F4-EE98-41B4-8B8C-3C1BF61ED0DB}" srcId="{E335F592-844B-48E9-8E43-F04DE85A6207}" destId="{681A0111-228D-49A6-9D37-9741754AE3A8}" srcOrd="2" destOrd="0" parTransId="{64A8B879-8B26-4304-B502-E660C835AD1D}" sibTransId="{52FA6B79-3104-4E08-9E52-A32D362F4984}"/>
    <dgm:cxn modelId="{0D50E2F5-9AA9-4E47-B616-3C536B645574}" srcId="{E335F592-844B-48E9-8E43-F04DE85A6207}" destId="{ACEB1A4B-06E0-4E36-8C78-E82CBE1A5E81}" srcOrd="3" destOrd="0" parTransId="{46D2EDE8-9FFD-4D6B-9E40-EB3E23741E3B}" sibTransId="{A342CE9D-8431-44F1-81C5-D71F4A8FB37C}"/>
    <dgm:cxn modelId="{3F41C367-86F6-4AF2-9810-94D08FA5C03D}" type="presParOf" srcId="{66BD73B0-BF34-43A9-ABF2-EB2090632ED3}" destId="{37AF7770-ECBA-4B2C-BA32-2F7AF2F203B7}" srcOrd="0" destOrd="0" presId="urn:microsoft.com/office/officeart/2005/8/layout/radial1"/>
    <dgm:cxn modelId="{517C4493-7327-4C4E-B2DF-9F0BE94F4A53}" type="presParOf" srcId="{66BD73B0-BF34-43A9-ABF2-EB2090632ED3}" destId="{60D399AD-29F9-4CF1-B5DC-24CC03DB4E07}" srcOrd="1" destOrd="0" presId="urn:microsoft.com/office/officeart/2005/8/layout/radial1"/>
    <dgm:cxn modelId="{49C03617-0B5A-4E03-886B-76777C1647B8}" type="presParOf" srcId="{60D399AD-29F9-4CF1-B5DC-24CC03DB4E07}" destId="{C03294B1-C45F-4634-A7AD-08E271EC6959}" srcOrd="0" destOrd="0" presId="urn:microsoft.com/office/officeart/2005/8/layout/radial1"/>
    <dgm:cxn modelId="{1FC88231-8C96-44D2-98AC-E942EE2D9656}" type="presParOf" srcId="{66BD73B0-BF34-43A9-ABF2-EB2090632ED3}" destId="{F2C69FF7-B911-47A3-9E37-641048964A49}" srcOrd="2" destOrd="0" presId="urn:microsoft.com/office/officeart/2005/8/layout/radial1"/>
    <dgm:cxn modelId="{9A59C86B-FB01-4B2D-93CA-13DAEE515462}" type="presParOf" srcId="{66BD73B0-BF34-43A9-ABF2-EB2090632ED3}" destId="{0540D800-B9DA-4262-82C2-E150F75F8B90}" srcOrd="3" destOrd="0" presId="urn:microsoft.com/office/officeart/2005/8/layout/radial1"/>
    <dgm:cxn modelId="{5AD1DA8C-0633-4E96-9DA3-0A4126D7EFEE}" type="presParOf" srcId="{0540D800-B9DA-4262-82C2-E150F75F8B90}" destId="{14D971E8-96E0-4AA7-971C-3913185D6BB7}" srcOrd="0" destOrd="0" presId="urn:microsoft.com/office/officeart/2005/8/layout/radial1"/>
    <dgm:cxn modelId="{B91DC2D6-352B-4DF1-8D03-50CD395058F2}" type="presParOf" srcId="{66BD73B0-BF34-43A9-ABF2-EB2090632ED3}" destId="{7F3BC10D-FC37-4101-809A-3BCA1F7AE00B}" srcOrd="4" destOrd="0" presId="urn:microsoft.com/office/officeart/2005/8/layout/radial1"/>
    <dgm:cxn modelId="{53D5573C-E213-4597-8B3C-F4D773D31563}" type="presParOf" srcId="{66BD73B0-BF34-43A9-ABF2-EB2090632ED3}" destId="{F41710DE-3F36-471B-925B-6238C3DCE212}" srcOrd="5" destOrd="0" presId="urn:microsoft.com/office/officeart/2005/8/layout/radial1"/>
    <dgm:cxn modelId="{14042EBC-0846-4FEC-AAD9-9E515A61B6BD}" type="presParOf" srcId="{F41710DE-3F36-471B-925B-6238C3DCE212}" destId="{D00DFB80-03FD-4CA3-80D7-C200A53693BC}" srcOrd="0" destOrd="0" presId="urn:microsoft.com/office/officeart/2005/8/layout/radial1"/>
    <dgm:cxn modelId="{9253539E-26D0-4367-957A-1BAA90198C0E}" type="presParOf" srcId="{66BD73B0-BF34-43A9-ABF2-EB2090632ED3}" destId="{4BA031AF-C863-446E-8A69-F8B97DA92140}" srcOrd="6" destOrd="0" presId="urn:microsoft.com/office/officeart/2005/8/layout/radial1"/>
    <dgm:cxn modelId="{984A3150-21CE-46FA-ACC5-4A1CFAA6B055}" type="presParOf" srcId="{66BD73B0-BF34-43A9-ABF2-EB2090632ED3}" destId="{050CB58C-DE5D-485E-B9DC-8685E426EA31}" srcOrd="7" destOrd="0" presId="urn:microsoft.com/office/officeart/2005/8/layout/radial1"/>
    <dgm:cxn modelId="{460F81CD-4EEA-42C3-995C-1DD91AFE1410}" type="presParOf" srcId="{050CB58C-DE5D-485E-B9DC-8685E426EA31}" destId="{3C74EBFA-8AF0-4477-BE3F-FF1F9D17B349}" srcOrd="0" destOrd="0" presId="urn:microsoft.com/office/officeart/2005/8/layout/radial1"/>
    <dgm:cxn modelId="{AD2A2CFD-B342-4551-B626-3C3228718373}" type="presParOf" srcId="{66BD73B0-BF34-43A9-ABF2-EB2090632ED3}" destId="{7657C26D-FDCA-4854-B8E9-F07AAE70D262}" srcOrd="8" destOrd="0" presId="urn:microsoft.com/office/officeart/2005/8/layout/radial1"/>
    <dgm:cxn modelId="{AE1729A7-0516-4843-A884-70701C516FA5}" type="presParOf" srcId="{66BD73B0-BF34-43A9-ABF2-EB2090632ED3}" destId="{B76881AF-015E-4AA0-81B6-17CAA1242629}" srcOrd="9" destOrd="0" presId="urn:microsoft.com/office/officeart/2005/8/layout/radial1"/>
    <dgm:cxn modelId="{A2704117-FEEE-455A-BB92-906220D53298}" type="presParOf" srcId="{B76881AF-015E-4AA0-81B6-17CAA1242629}" destId="{E0037343-8073-4FA5-8DF3-659AABADF1E6}" srcOrd="0" destOrd="0" presId="urn:microsoft.com/office/officeart/2005/8/layout/radial1"/>
    <dgm:cxn modelId="{503AE868-2C39-48D5-B0B6-F7216FC5181B}" type="presParOf" srcId="{66BD73B0-BF34-43A9-ABF2-EB2090632ED3}" destId="{F10A3AF2-CF2F-4E4E-825F-6E82BF0EEA34}" srcOrd="10" destOrd="0" presId="urn:microsoft.com/office/officeart/2005/8/layout/radial1"/>
    <dgm:cxn modelId="{21394776-12B8-439B-83BA-0A7713DED020}" type="presParOf" srcId="{66BD73B0-BF34-43A9-ABF2-EB2090632ED3}" destId="{5783BF76-2D48-454A-B43F-26A8CE6DCA73}" srcOrd="11" destOrd="0" presId="urn:microsoft.com/office/officeart/2005/8/layout/radial1"/>
    <dgm:cxn modelId="{A02CB1E9-A557-4523-9189-93E034BC2AA6}" type="presParOf" srcId="{5783BF76-2D48-454A-B43F-26A8CE6DCA73}" destId="{AFAB20BC-349E-4B6E-84FA-82EAEB09BDF5}" srcOrd="0" destOrd="0" presId="urn:microsoft.com/office/officeart/2005/8/layout/radial1"/>
    <dgm:cxn modelId="{9017A47F-7225-498F-82F0-A0EFE778F8A8}" type="presParOf" srcId="{66BD73B0-BF34-43A9-ABF2-EB2090632ED3}" destId="{114AFC32-5986-4C3A-BC01-EE5557D26DB5}" srcOrd="12"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E44F59-E313-4F47-9B1E-427402DEDC2C}"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CA"/>
        </a:p>
      </dgm:t>
    </dgm:pt>
    <dgm:pt modelId="{E335F592-844B-48E9-8E43-F04DE85A6207}">
      <dgm:prSet phldrT="[Text]" custT="1"/>
      <dgm:spPr>
        <a:solidFill>
          <a:schemeClr val="accent2"/>
        </a:solidFill>
      </dgm:spPr>
      <dgm:t>
        <a:bodyPr/>
        <a:lstStyle/>
        <a:p>
          <a:r>
            <a:rPr lang="en-CA" sz="2400" dirty="0">
              <a:latin typeface="Arial" panose="020B0604020202020204" pitchFamily="34" charset="0"/>
              <a:cs typeface="Arial" panose="020B0604020202020204" pitchFamily="34" charset="0"/>
            </a:rPr>
            <a:t>Healthcare</a:t>
          </a:r>
        </a:p>
      </dgm:t>
    </dgm:pt>
    <dgm:pt modelId="{CCC38C0D-481B-4CD4-8976-65224545BA9E}" type="parTrans" cxnId="{CF89854D-CD45-4D69-AAF9-8C618657481F}">
      <dgm:prSet/>
      <dgm:spPr/>
      <dgm:t>
        <a:bodyPr/>
        <a:lstStyle/>
        <a:p>
          <a:endParaRPr lang="en-CA"/>
        </a:p>
      </dgm:t>
    </dgm:pt>
    <dgm:pt modelId="{642D6BD6-3F82-4D8F-ADE7-AFA079CA05DD}" type="sibTrans" cxnId="{CF89854D-CD45-4D69-AAF9-8C618657481F}">
      <dgm:prSet/>
      <dgm:spPr/>
      <dgm:t>
        <a:bodyPr/>
        <a:lstStyle/>
        <a:p>
          <a:endParaRPr lang="en-CA"/>
        </a:p>
      </dgm:t>
    </dgm:pt>
    <dgm:pt modelId="{B0B1329E-F28F-4F43-B615-B06731F9ADEE}">
      <dgm:prSet phldrT="[Text]"/>
      <dgm:spPr>
        <a:noFill/>
      </dgm:spPr>
      <dgm:t>
        <a:bodyPr/>
        <a:lstStyle/>
        <a:p>
          <a:r>
            <a:rPr lang="en-CA" dirty="0"/>
            <a:t> </a:t>
          </a:r>
        </a:p>
      </dgm:t>
    </dgm:pt>
    <dgm:pt modelId="{06C1E894-0012-4268-89A5-5E129B8B4725}" type="parTrans" cxnId="{B9CDEA51-86D4-4963-A7DB-03710051CEA1}">
      <dgm:prSet/>
      <dgm:spPr/>
      <dgm:t>
        <a:bodyPr/>
        <a:lstStyle/>
        <a:p>
          <a:endParaRPr lang="en-CA"/>
        </a:p>
      </dgm:t>
    </dgm:pt>
    <dgm:pt modelId="{22303BF2-61B0-465E-9A87-AEDE8756F5AF}" type="sibTrans" cxnId="{B9CDEA51-86D4-4963-A7DB-03710051CEA1}">
      <dgm:prSet/>
      <dgm:spPr/>
      <dgm:t>
        <a:bodyPr/>
        <a:lstStyle/>
        <a:p>
          <a:endParaRPr lang="en-CA"/>
        </a:p>
      </dgm:t>
    </dgm:pt>
    <dgm:pt modelId="{16F318B1-2ACA-4C4A-B528-BACE8455F33D}">
      <dgm:prSet phldrT="[Text]"/>
      <dgm:spPr>
        <a:noFill/>
      </dgm:spPr>
      <dgm:t>
        <a:bodyPr/>
        <a:lstStyle/>
        <a:p>
          <a:r>
            <a:rPr lang="en-CA" dirty="0"/>
            <a:t> </a:t>
          </a:r>
        </a:p>
      </dgm:t>
    </dgm:pt>
    <dgm:pt modelId="{17FF89CD-42B2-4F8D-8A3D-0F64FB8F18DC}" type="parTrans" cxnId="{FC113803-5722-4AF9-9E86-2B5F0140CF4A}">
      <dgm:prSet/>
      <dgm:spPr/>
      <dgm:t>
        <a:bodyPr/>
        <a:lstStyle/>
        <a:p>
          <a:endParaRPr lang="en-CA"/>
        </a:p>
      </dgm:t>
    </dgm:pt>
    <dgm:pt modelId="{D2FD30DC-411D-42BE-A5B0-01EEBB88FFF6}" type="sibTrans" cxnId="{FC113803-5722-4AF9-9E86-2B5F0140CF4A}">
      <dgm:prSet/>
      <dgm:spPr/>
      <dgm:t>
        <a:bodyPr/>
        <a:lstStyle/>
        <a:p>
          <a:endParaRPr lang="en-CA"/>
        </a:p>
      </dgm:t>
    </dgm:pt>
    <dgm:pt modelId="{681A0111-228D-49A6-9D37-9741754AE3A8}">
      <dgm:prSet phldrT="[Text]"/>
      <dgm:spPr>
        <a:noFill/>
      </dgm:spPr>
      <dgm:t>
        <a:bodyPr/>
        <a:lstStyle/>
        <a:p>
          <a:r>
            <a:rPr lang="en-CA" dirty="0"/>
            <a:t> </a:t>
          </a:r>
        </a:p>
      </dgm:t>
    </dgm:pt>
    <dgm:pt modelId="{64A8B879-8B26-4304-B502-E660C835AD1D}" type="parTrans" cxnId="{3EF910F4-EE98-41B4-8B8C-3C1BF61ED0DB}">
      <dgm:prSet/>
      <dgm:spPr/>
      <dgm:t>
        <a:bodyPr/>
        <a:lstStyle/>
        <a:p>
          <a:endParaRPr lang="en-CA"/>
        </a:p>
      </dgm:t>
    </dgm:pt>
    <dgm:pt modelId="{52FA6B79-3104-4E08-9E52-A32D362F4984}" type="sibTrans" cxnId="{3EF910F4-EE98-41B4-8B8C-3C1BF61ED0DB}">
      <dgm:prSet/>
      <dgm:spPr/>
      <dgm:t>
        <a:bodyPr/>
        <a:lstStyle/>
        <a:p>
          <a:endParaRPr lang="en-CA"/>
        </a:p>
      </dgm:t>
    </dgm:pt>
    <dgm:pt modelId="{ACEB1A4B-06E0-4E36-8C78-E82CBE1A5E81}">
      <dgm:prSet phldrT="[Text]"/>
      <dgm:spPr>
        <a:noFill/>
      </dgm:spPr>
      <dgm:t>
        <a:bodyPr/>
        <a:lstStyle/>
        <a:p>
          <a:r>
            <a:rPr lang="en-CA" dirty="0"/>
            <a:t> </a:t>
          </a:r>
        </a:p>
      </dgm:t>
    </dgm:pt>
    <dgm:pt modelId="{46D2EDE8-9FFD-4D6B-9E40-EB3E23741E3B}" type="parTrans" cxnId="{0D50E2F5-9AA9-4E47-B616-3C536B645574}">
      <dgm:prSet/>
      <dgm:spPr/>
      <dgm:t>
        <a:bodyPr/>
        <a:lstStyle/>
        <a:p>
          <a:endParaRPr lang="en-CA"/>
        </a:p>
      </dgm:t>
    </dgm:pt>
    <dgm:pt modelId="{A342CE9D-8431-44F1-81C5-D71F4A8FB37C}" type="sibTrans" cxnId="{0D50E2F5-9AA9-4E47-B616-3C536B645574}">
      <dgm:prSet/>
      <dgm:spPr/>
      <dgm:t>
        <a:bodyPr/>
        <a:lstStyle/>
        <a:p>
          <a:endParaRPr lang="en-CA"/>
        </a:p>
      </dgm:t>
    </dgm:pt>
    <dgm:pt modelId="{F7752386-9F54-4A13-8C33-1BBF1D190555}">
      <dgm:prSet phldrT="[Text]"/>
      <dgm:spPr>
        <a:noFill/>
      </dgm:spPr>
      <dgm:t>
        <a:bodyPr/>
        <a:lstStyle/>
        <a:p>
          <a:r>
            <a:rPr lang="en-CA" dirty="0"/>
            <a:t> </a:t>
          </a:r>
        </a:p>
      </dgm:t>
    </dgm:pt>
    <dgm:pt modelId="{42600158-8EDB-4535-A264-5BB07DFFFF50}" type="parTrans" cxnId="{3E4AB963-DB10-4A8F-AD45-E80272C90491}">
      <dgm:prSet/>
      <dgm:spPr/>
      <dgm:t>
        <a:bodyPr/>
        <a:lstStyle/>
        <a:p>
          <a:endParaRPr lang="en-CA"/>
        </a:p>
      </dgm:t>
    </dgm:pt>
    <dgm:pt modelId="{745FCFCB-8016-4AB4-82E2-A2D8938A9823}" type="sibTrans" cxnId="{3E4AB963-DB10-4A8F-AD45-E80272C90491}">
      <dgm:prSet/>
      <dgm:spPr/>
      <dgm:t>
        <a:bodyPr/>
        <a:lstStyle/>
        <a:p>
          <a:endParaRPr lang="en-CA"/>
        </a:p>
      </dgm:t>
    </dgm:pt>
    <dgm:pt modelId="{A4EA47FA-93C9-439D-8906-574D0CDE7359}">
      <dgm:prSet phldrT="[Text]"/>
      <dgm:spPr>
        <a:noFill/>
      </dgm:spPr>
      <dgm:t>
        <a:bodyPr/>
        <a:lstStyle/>
        <a:p>
          <a:endParaRPr lang="en-CA" dirty="0"/>
        </a:p>
      </dgm:t>
    </dgm:pt>
    <dgm:pt modelId="{CA5E945D-3CF3-4741-935E-C4491498E64C}" type="parTrans" cxnId="{158F139D-B27F-412B-9E68-FAAF666BF68B}">
      <dgm:prSet/>
      <dgm:spPr/>
      <dgm:t>
        <a:bodyPr/>
        <a:lstStyle/>
        <a:p>
          <a:endParaRPr lang="en-CA"/>
        </a:p>
      </dgm:t>
    </dgm:pt>
    <dgm:pt modelId="{B79161AD-1EE9-4560-8390-D26535AE9A4B}" type="sibTrans" cxnId="{158F139D-B27F-412B-9E68-FAAF666BF68B}">
      <dgm:prSet/>
      <dgm:spPr/>
      <dgm:t>
        <a:bodyPr/>
        <a:lstStyle/>
        <a:p>
          <a:endParaRPr lang="en-CA"/>
        </a:p>
      </dgm:t>
    </dgm:pt>
    <dgm:pt modelId="{66BD73B0-BF34-43A9-ABF2-EB2090632ED3}" type="pres">
      <dgm:prSet presAssocID="{3EE44F59-E313-4F47-9B1E-427402DEDC2C}" presName="cycle" presStyleCnt="0">
        <dgm:presLayoutVars>
          <dgm:chMax val="1"/>
          <dgm:dir/>
          <dgm:animLvl val="ctr"/>
          <dgm:resizeHandles val="exact"/>
        </dgm:presLayoutVars>
      </dgm:prSet>
      <dgm:spPr/>
    </dgm:pt>
    <dgm:pt modelId="{37AF7770-ECBA-4B2C-BA32-2F7AF2F203B7}" type="pres">
      <dgm:prSet presAssocID="{E335F592-844B-48E9-8E43-F04DE85A6207}" presName="centerShape" presStyleLbl="node0" presStyleIdx="0" presStyleCnt="1" custScaleX="121000" custScaleY="121000"/>
      <dgm:spPr/>
    </dgm:pt>
    <dgm:pt modelId="{60D399AD-29F9-4CF1-B5DC-24CC03DB4E07}" type="pres">
      <dgm:prSet presAssocID="{06C1E894-0012-4268-89A5-5E129B8B4725}" presName="Name9" presStyleLbl="parChTrans1D2" presStyleIdx="0" presStyleCnt="6"/>
      <dgm:spPr/>
    </dgm:pt>
    <dgm:pt modelId="{C03294B1-C45F-4634-A7AD-08E271EC6959}" type="pres">
      <dgm:prSet presAssocID="{06C1E894-0012-4268-89A5-5E129B8B4725}" presName="connTx" presStyleLbl="parChTrans1D2" presStyleIdx="0" presStyleCnt="6"/>
      <dgm:spPr/>
    </dgm:pt>
    <dgm:pt modelId="{F2C69FF7-B911-47A3-9E37-641048964A49}" type="pres">
      <dgm:prSet presAssocID="{B0B1329E-F28F-4F43-B615-B06731F9ADEE}" presName="node" presStyleLbl="node1" presStyleIdx="0" presStyleCnt="6">
        <dgm:presLayoutVars>
          <dgm:bulletEnabled val="1"/>
        </dgm:presLayoutVars>
      </dgm:prSet>
      <dgm:spPr/>
    </dgm:pt>
    <dgm:pt modelId="{0540D800-B9DA-4262-82C2-E150F75F8B90}" type="pres">
      <dgm:prSet presAssocID="{17FF89CD-42B2-4F8D-8A3D-0F64FB8F18DC}" presName="Name9" presStyleLbl="parChTrans1D2" presStyleIdx="1" presStyleCnt="6"/>
      <dgm:spPr/>
    </dgm:pt>
    <dgm:pt modelId="{14D971E8-96E0-4AA7-971C-3913185D6BB7}" type="pres">
      <dgm:prSet presAssocID="{17FF89CD-42B2-4F8D-8A3D-0F64FB8F18DC}" presName="connTx" presStyleLbl="parChTrans1D2" presStyleIdx="1" presStyleCnt="6"/>
      <dgm:spPr/>
    </dgm:pt>
    <dgm:pt modelId="{7F3BC10D-FC37-4101-809A-3BCA1F7AE00B}" type="pres">
      <dgm:prSet presAssocID="{16F318B1-2ACA-4C4A-B528-BACE8455F33D}" presName="node" presStyleLbl="node1" presStyleIdx="1" presStyleCnt="6">
        <dgm:presLayoutVars>
          <dgm:bulletEnabled val="1"/>
        </dgm:presLayoutVars>
      </dgm:prSet>
      <dgm:spPr/>
    </dgm:pt>
    <dgm:pt modelId="{F41710DE-3F36-471B-925B-6238C3DCE212}" type="pres">
      <dgm:prSet presAssocID="{64A8B879-8B26-4304-B502-E660C835AD1D}" presName="Name9" presStyleLbl="parChTrans1D2" presStyleIdx="2" presStyleCnt="6"/>
      <dgm:spPr/>
    </dgm:pt>
    <dgm:pt modelId="{D00DFB80-03FD-4CA3-80D7-C200A53693BC}" type="pres">
      <dgm:prSet presAssocID="{64A8B879-8B26-4304-B502-E660C835AD1D}" presName="connTx" presStyleLbl="parChTrans1D2" presStyleIdx="2" presStyleCnt="6"/>
      <dgm:spPr/>
    </dgm:pt>
    <dgm:pt modelId="{4BA031AF-C863-446E-8A69-F8B97DA92140}" type="pres">
      <dgm:prSet presAssocID="{681A0111-228D-49A6-9D37-9741754AE3A8}" presName="node" presStyleLbl="node1" presStyleIdx="2" presStyleCnt="6">
        <dgm:presLayoutVars>
          <dgm:bulletEnabled val="1"/>
        </dgm:presLayoutVars>
      </dgm:prSet>
      <dgm:spPr/>
    </dgm:pt>
    <dgm:pt modelId="{050CB58C-DE5D-485E-B9DC-8685E426EA31}" type="pres">
      <dgm:prSet presAssocID="{46D2EDE8-9FFD-4D6B-9E40-EB3E23741E3B}" presName="Name9" presStyleLbl="parChTrans1D2" presStyleIdx="3" presStyleCnt="6"/>
      <dgm:spPr/>
    </dgm:pt>
    <dgm:pt modelId="{3C74EBFA-8AF0-4477-BE3F-FF1F9D17B349}" type="pres">
      <dgm:prSet presAssocID="{46D2EDE8-9FFD-4D6B-9E40-EB3E23741E3B}" presName="connTx" presStyleLbl="parChTrans1D2" presStyleIdx="3" presStyleCnt="6"/>
      <dgm:spPr/>
    </dgm:pt>
    <dgm:pt modelId="{7657C26D-FDCA-4854-B8E9-F07AAE70D262}" type="pres">
      <dgm:prSet presAssocID="{ACEB1A4B-06E0-4E36-8C78-E82CBE1A5E81}" presName="node" presStyleLbl="node1" presStyleIdx="3" presStyleCnt="6">
        <dgm:presLayoutVars>
          <dgm:bulletEnabled val="1"/>
        </dgm:presLayoutVars>
      </dgm:prSet>
      <dgm:spPr/>
    </dgm:pt>
    <dgm:pt modelId="{B76881AF-015E-4AA0-81B6-17CAA1242629}" type="pres">
      <dgm:prSet presAssocID="{42600158-8EDB-4535-A264-5BB07DFFFF50}" presName="Name9" presStyleLbl="parChTrans1D2" presStyleIdx="4" presStyleCnt="6"/>
      <dgm:spPr/>
    </dgm:pt>
    <dgm:pt modelId="{E0037343-8073-4FA5-8DF3-659AABADF1E6}" type="pres">
      <dgm:prSet presAssocID="{42600158-8EDB-4535-A264-5BB07DFFFF50}" presName="connTx" presStyleLbl="parChTrans1D2" presStyleIdx="4" presStyleCnt="6"/>
      <dgm:spPr/>
    </dgm:pt>
    <dgm:pt modelId="{F10A3AF2-CF2F-4E4E-825F-6E82BF0EEA34}" type="pres">
      <dgm:prSet presAssocID="{F7752386-9F54-4A13-8C33-1BBF1D190555}" presName="node" presStyleLbl="node1" presStyleIdx="4" presStyleCnt="6">
        <dgm:presLayoutVars>
          <dgm:bulletEnabled val="1"/>
        </dgm:presLayoutVars>
      </dgm:prSet>
      <dgm:spPr/>
    </dgm:pt>
    <dgm:pt modelId="{5783BF76-2D48-454A-B43F-26A8CE6DCA73}" type="pres">
      <dgm:prSet presAssocID="{CA5E945D-3CF3-4741-935E-C4491498E64C}" presName="Name9" presStyleLbl="parChTrans1D2" presStyleIdx="5" presStyleCnt="6"/>
      <dgm:spPr/>
    </dgm:pt>
    <dgm:pt modelId="{AFAB20BC-349E-4B6E-84FA-82EAEB09BDF5}" type="pres">
      <dgm:prSet presAssocID="{CA5E945D-3CF3-4741-935E-C4491498E64C}" presName="connTx" presStyleLbl="parChTrans1D2" presStyleIdx="5" presStyleCnt="6"/>
      <dgm:spPr/>
    </dgm:pt>
    <dgm:pt modelId="{114AFC32-5986-4C3A-BC01-EE5557D26DB5}" type="pres">
      <dgm:prSet presAssocID="{A4EA47FA-93C9-439D-8906-574D0CDE7359}" presName="node" presStyleLbl="node1" presStyleIdx="5" presStyleCnt="6">
        <dgm:presLayoutVars>
          <dgm:bulletEnabled val="1"/>
        </dgm:presLayoutVars>
      </dgm:prSet>
      <dgm:spPr/>
    </dgm:pt>
  </dgm:ptLst>
  <dgm:cxnLst>
    <dgm:cxn modelId="{FC113803-5722-4AF9-9E86-2B5F0140CF4A}" srcId="{E335F592-844B-48E9-8E43-F04DE85A6207}" destId="{16F318B1-2ACA-4C4A-B528-BACE8455F33D}" srcOrd="1" destOrd="0" parTransId="{17FF89CD-42B2-4F8D-8A3D-0F64FB8F18DC}" sibTransId="{D2FD30DC-411D-42BE-A5B0-01EEBB88FFF6}"/>
    <dgm:cxn modelId="{A3F7F608-A289-491E-8247-3C99A9CF004E}" type="presOf" srcId="{17FF89CD-42B2-4F8D-8A3D-0F64FB8F18DC}" destId="{0540D800-B9DA-4262-82C2-E150F75F8B90}" srcOrd="0" destOrd="0" presId="urn:microsoft.com/office/officeart/2005/8/layout/radial1"/>
    <dgm:cxn modelId="{97CA8620-6FDE-465C-BD01-328526EEA2D9}" type="presOf" srcId="{A4EA47FA-93C9-439D-8906-574D0CDE7359}" destId="{114AFC32-5986-4C3A-BC01-EE5557D26DB5}" srcOrd="0" destOrd="0" presId="urn:microsoft.com/office/officeart/2005/8/layout/radial1"/>
    <dgm:cxn modelId="{88F0562A-864B-4D9E-85AA-9CCEE535703B}" type="presOf" srcId="{64A8B879-8B26-4304-B502-E660C835AD1D}" destId="{D00DFB80-03FD-4CA3-80D7-C200A53693BC}" srcOrd="1" destOrd="0" presId="urn:microsoft.com/office/officeart/2005/8/layout/radial1"/>
    <dgm:cxn modelId="{B76B8B2C-CCE7-4CF8-BF37-895C2448008B}" type="presOf" srcId="{ACEB1A4B-06E0-4E36-8C78-E82CBE1A5E81}" destId="{7657C26D-FDCA-4854-B8E9-F07AAE70D262}" srcOrd="0" destOrd="0" presId="urn:microsoft.com/office/officeart/2005/8/layout/radial1"/>
    <dgm:cxn modelId="{E3D9B930-D595-4C68-AB8E-B981EAB62317}" type="presOf" srcId="{64A8B879-8B26-4304-B502-E660C835AD1D}" destId="{F41710DE-3F36-471B-925B-6238C3DCE212}" srcOrd="0" destOrd="0" presId="urn:microsoft.com/office/officeart/2005/8/layout/radial1"/>
    <dgm:cxn modelId="{29DE4332-7C12-4687-87B2-95211072F117}" type="presOf" srcId="{46D2EDE8-9FFD-4D6B-9E40-EB3E23741E3B}" destId="{3C74EBFA-8AF0-4477-BE3F-FF1F9D17B349}" srcOrd="1" destOrd="0" presId="urn:microsoft.com/office/officeart/2005/8/layout/radial1"/>
    <dgm:cxn modelId="{60A7AF34-F7DB-49E4-9DB2-E8DB2CA1DD15}" type="presOf" srcId="{B0B1329E-F28F-4F43-B615-B06731F9ADEE}" destId="{F2C69FF7-B911-47A3-9E37-641048964A49}" srcOrd="0" destOrd="0" presId="urn:microsoft.com/office/officeart/2005/8/layout/radial1"/>
    <dgm:cxn modelId="{C463223B-E55F-4435-BF5A-404A4D74D136}" type="presOf" srcId="{46D2EDE8-9FFD-4D6B-9E40-EB3E23741E3B}" destId="{050CB58C-DE5D-485E-B9DC-8685E426EA31}" srcOrd="0" destOrd="0" presId="urn:microsoft.com/office/officeart/2005/8/layout/radial1"/>
    <dgm:cxn modelId="{E9847F63-888C-44B0-87D4-B19B0514E78F}" type="presOf" srcId="{42600158-8EDB-4535-A264-5BB07DFFFF50}" destId="{E0037343-8073-4FA5-8DF3-659AABADF1E6}" srcOrd="1" destOrd="0" presId="urn:microsoft.com/office/officeart/2005/8/layout/radial1"/>
    <dgm:cxn modelId="{3E4AB963-DB10-4A8F-AD45-E80272C90491}" srcId="{E335F592-844B-48E9-8E43-F04DE85A6207}" destId="{F7752386-9F54-4A13-8C33-1BBF1D190555}" srcOrd="4" destOrd="0" parTransId="{42600158-8EDB-4535-A264-5BB07DFFFF50}" sibTransId="{745FCFCB-8016-4AB4-82E2-A2D8938A9823}"/>
    <dgm:cxn modelId="{B21B9264-34CC-4601-80DD-9F6E92E29129}" type="presOf" srcId="{E335F592-844B-48E9-8E43-F04DE85A6207}" destId="{37AF7770-ECBA-4B2C-BA32-2F7AF2F203B7}" srcOrd="0" destOrd="0" presId="urn:microsoft.com/office/officeart/2005/8/layout/radial1"/>
    <dgm:cxn modelId="{CF89854D-CD45-4D69-AAF9-8C618657481F}" srcId="{3EE44F59-E313-4F47-9B1E-427402DEDC2C}" destId="{E335F592-844B-48E9-8E43-F04DE85A6207}" srcOrd="0" destOrd="0" parTransId="{CCC38C0D-481B-4CD4-8976-65224545BA9E}" sibTransId="{642D6BD6-3F82-4D8F-ADE7-AFA079CA05DD}"/>
    <dgm:cxn modelId="{B9CDEA51-86D4-4963-A7DB-03710051CEA1}" srcId="{E335F592-844B-48E9-8E43-F04DE85A6207}" destId="{B0B1329E-F28F-4F43-B615-B06731F9ADEE}" srcOrd="0" destOrd="0" parTransId="{06C1E894-0012-4268-89A5-5E129B8B4725}" sibTransId="{22303BF2-61B0-465E-9A87-AEDE8756F5AF}"/>
    <dgm:cxn modelId="{91E00395-DB27-4E8C-B363-615460078A3E}" type="presOf" srcId="{17FF89CD-42B2-4F8D-8A3D-0F64FB8F18DC}" destId="{14D971E8-96E0-4AA7-971C-3913185D6BB7}" srcOrd="1" destOrd="0" presId="urn:microsoft.com/office/officeart/2005/8/layout/radial1"/>
    <dgm:cxn modelId="{E2BE849A-9595-44F1-9AF7-C54C70B0E89F}" type="presOf" srcId="{3EE44F59-E313-4F47-9B1E-427402DEDC2C}" destId="{66BD73B0-BF34-43A9-ABF2-EB2090632ED3}" srcOrd="0" destOrd="0" presId="urn:microsoft.com/office/officeart/2005/8/layout/radial1"/>
    <dgm:cxn modelId="{E9B1B89A-5D92-4396-8A32-428AECDFC72C}" type="presOf" srcId="{CA5E945D-3CF3-4741-935E-C4491498E64C}" destId="{5783BF76-2D48-454A-B43F-26A8CE6DCA73}" srcOrd="0" destOrd="0" presId="urn:microsoft.com/office/officeart/2005/8/layout/radial1"/>
    <dgm:cxn modelId="{158F139D-B27F-412B-9E68-FAAF666BF68B}" srcId="{E335F592-844B-48E9-8E43-F04DE85A6207}" destId="{A4EA47FA-93C9-439D-8906-574D0CDE7359}" srcOrd="5" destOrd="0" parTransId="{CA5E945D-3CF3-4741-935E-C4491498E64C}" sibTransId="{B79161AD-1EE9-4560-8390-D26535AE9A4B}"/>
    <dgm:cxn modelId="{49C195AA-5B71-4110-92A6-F58CA41E5F49}" type="presOf" srcId="{CA5E945D-3CF3-4741-935E-C4491498E64C}" destId="{AFAB20BC-349E-4B6E-84FA-82EAEB09BDF5}" srcOrd="1" destOrd="0" presId="urn:microsoft.com/office/officeart/2005/8/layout/radial1"/>
    <dgm:cxn modelId="{0BCB7EAE-AD86-4334-BD91-5A929110248B}" type="presOf" srcId="{681A0111-228D-49A6-9D37-9741754AE3A8}" destId="{4BA031AF-C863-446E-8A69-F8B97DA92140}" srcOrd="0" destOrd="0" presId="urn:microsoft.com/office/officeart/2005/8/layout/radial1"/>
    <dgm:cxn modelId="{DB3332CC-E266-416F-8670-A60998C2ACE7}" type="presOf" srcId="{06C1E894-0012-4268-89A5-5E129B8B4725}" destId="{C03294B1-C45F-4634-A7AD-08E271EC6959}" srcOrd="1" destOrd="0" presId="urn:microsoft.com/office/officeart/2005/8/layout/radial1"/>
    <dgm:cxn modelId="{3B3849CC-5645-455B-9C18-87A20D1D4C8B}" type="presOf" srcId="{06C1E894-0012-4268-89A5-5E129B8B4725}" destId="{60D399AD-29F9-4CF1-B5DC-24CC03DB4E07}" srcOrd="0" destOrd="0" presId="urn:microsoft.com/office/officeart/2005/8/layout/radial1"/>
    <dgm:cxn modelId="{16092AE0-818B-4C75-B52E-DF85CC01E054}" type="presOf" srcId="{F7752386-9F54-4A13-8C33-1BBF1D190555}" destId="{F10A3AF2-CF2F-4E4E-825F-6E82BF0EEA34}" srcOrd="0" destOrd="0" presId="urn:microsoft.com/office/officeart/2005/8/layout/radial1"/>
    <dgm:cxn modelId="{CB37FCE9-8024-40FF-8FF7-C270C80C7F54}" type="presOf" srcId="{42600158-8EDB-4535-A264-5BB07DFFFF50}" destId="{B76881AF-015E-4AA0-81B6-17CAA1242629}" srcOrd="0" destOrd="0" presId="urn:microsoft.com/office/officeart/2005/8/layout/radial1"/>
    <dgm:cxn modelId="{F127C6F2-D2B6-4C92-A0BB-F8C443AC4037}" type="presOf" srcId="{16F318B1-2ACA-4C4A-B528-BACE8455F33D}" destId="{7F3BC10D-FC37-4101-809A-3BCA1F7AE00B}" srcOrd="0" destOrd="0" presId="urn:microsoft.com/office/officeart/2005/8/layout/radial1"/>
    <dgm:cxn modelId="{3EF910F4-EE98-41B4-8B8C-3C1BF61ED0DB}" srcId="{E335F592-844B-48E9-8E43-F04DE85A6207}" destId="{681A0111-228D-49A6-9D37-9741754AE3A8}" srcOrd="2" destOrd="0" parTransId="{64A8B879-8B26-4304-B502-E660C835AD1D}" sibTransId="{52FA6B79-3104-4E08-9E52-A32D362F4984}"/>
    <dgm:cxn modelId="{0D50E2F5-9AA9-4E47-B616-3C536B645574}" srcId="{E335F592-844B-48E9-8E43-F04DE85A6207}" destId="{ACEB1A4B-06E0-4E36-8C78-E82CBE1A5E81}" srcOrd="3" destOrd="0" parTransId="{46D2EDE8-9FFD-4D6B-9E40-EB3E23741E3B}" sibTransId="{A342CE9D-8431-44F1-81C5-D71F4A8FB37C}"/>
    <dgm:cxn modelId="{3F41C367-86F6-4AF2-9810-94D08FA5C03D}" type="presParOf" srcId="{66BD73B0-BF34-43A9-ABF2-EB2090632ED3}" destId="{37AF7770-ECBA-4B2C-BA32-2F7AF2F203B7}" srcOrd="0" destOrd="0" presId="urn:microsoft.com/office/officeart/2005/8/layout/radial1"/>
    <dgm:cxn modelId="{517C4493-7327-4C4E-B2DF-9F0BE94F4A53}" type="presParOf" srcId="{66BD73B0-BF34-43A9-ABF2-EB2090632ED3}" destId="{60D399AD-29F9-4CF1-B5DC-24CC03DB4E07}" srcOrd="1" destOrd="0" presId="urn:microsoft.com/office/officeart/2005/8/layout/radial1"/>
    <dgm:cxn modelId="{49C03617-0B5A-4E03-886B-76777C1647B8}" type="presParOf" srcId="{60D399AD-29F9-4CF1-B5DC-24CC03DB4E07}" destId="{C03294B1-C45F-4634-A7AD-08E271EC6959}" srcOrd="0" destOrd="0" presId="urn:microsoft.com/office/officeart/2005/8/layout/radial1"/>
    <dgm:cxn modelId="{1FC88231-8C96-44D2-98AC-E942EE2D9656}" type="presParOf" srcId="{66BD73B0-BF34-43A9-ABF2-EB2090632ED3}" destId="{F2C69FF7-B911-47A3-9E37-641048964A49}" srcOrd="2" destOrd="0" presId="urn:microsoft.com/office/officeart/2005/8/layout/radial1"/>
    <dgm:cxn modelId="{9A59C86B-FB01-4B2D-93CA-13DAEE515462}" type="presParOf" srcId="{66BD73B0-BF34-43A9-ABF2-EB2090632ED3}" destId="{0540D800-B9DA-4262-82C2-E150F75F8B90}" srcOrd="3" destOrd="0" presId="urn:microsoft.com/office/officeart/2005/8/layout/radial1"/>
    <dgm:cxn modelId="{5AD1DA8C-0633-4E96-9DA3-0A4126D7EFEE}" type="presParOf" srcId="{0540D800-B9DA-4262-82C2-E150F75F8B90}" destId="{14D971E8-96E0-4AA7-971C-3913185D6BB7}" srcOrd="0" destOrd="0" presId="urn:microsoft.com/office/officeart/2005/8/layout/radial1"/>
    <dgm:cxn modelId="{B91DC2D6-352B-4DF1-8D03-50CD395058F2}" type="presParOf" srcId="{66BD73B0-BF34-43A9-ABF2-EB2090632ED3}" destId="{7F3BC10D-FC37-4101-809A-3BCA1F7AE00B}" srcOrd="4" destOrd="0" presId="urn:microsoft.com/office/officeart/2005/8/layout/radial1"/>
    <dgm:cxn modelId="{53D5573C-E213-4597-8B3C-F4D773D31563}" type="presParOf" srcId="{66BD73B0-BF34-43A9-ABF2-EB2090632ED3}" destId="{F41710DE-3F36-471B-925B-6238C3DCE212}" srcOrd="5" destOrd="0" presId="urn:microsoft.com/office/officeart/2005/8/layout/radial1"/>
    <dgm:cxn modelId="{14042EBC-0846-4FEC-AAD9-9E515A61B6BD}" type="presParOf" srcId="{F41710DE-3F36-471B-925B-6238C3DCE212}" destId="{D00DFB80-03FD-4CA3-80D7-C200A53693BC}" srcOrd="0" destOrd="0" presId="urn:microsoft.com/office/officeart/2005/8/layout/radial1"/>
    <dgm:cxn modelId="{9253539E-26D0-4367-957A-1BAA90198C0E}" type="presParOf" srcId="{66BD73B0-BF34-43A9-ABF2-EB2090632ED3}" destId="{4BA031AF-C863-446E-8A69-F8B97DA92140}" srcOrd="6" destOrd="0" presId="urn:microsoft.com/office/officeart/2005/8/layout/radial1"/>
    <dgm:cxn modelId="{984A3150-21CE-46FA-ACC5-4A1CFAA6B055}" type="presParOf" srcId="{66BD73B0-BF34-43A9-ABF2-EB2090632ED3}" destId="{050CB58C-DE5D-485E-B9DC-8685E426EA31}" srcOrd="7" destOrd="0" presId="urn:microsoft.com/office/officeart/2005/8/layout/radial1"/>
    <dgm:cxn modelId="{460F81CD-4EEA-42C3-995C-1DD91AFE1410}" type="presParOf" srcId="{050CB58C-DE5D-485E-B9DC-8685E426EA31}" destId="{3C74EBFA-8AF0-4477-BE3F-FF1F9D17B349}" srcOrd="0" destOrd="0" presId="urn:microsoft.com/office/officeart/2005/8/layout/radial1"/>
    <dgm:cxn modelId="{AD2A2CFD-B342-4551-B626-3C3228718373}" type="presParOf" srcId="{66BD73B0-BF34-43A9-ABF2-EB2090632ED3}" destId="{7657C26D-FDCA-4854-B8E9-F07AAE70D262}" srcOrd="8" destOrd="0" presId="urn:microsoft.com/office/officeart/2005/8/layout/radial1"/>
    <dgm:cxn modelId="{AE1729A7-0516-4843-A884-70701C516FA5}" type="presParOf" srcId="{66BD73B0-BF34-43A9-ABF2-EB2090632ED3}" destId="{B76881AF-015E-4AA0-81B6-17CAA1242629}" srcOrd="9" destOrd="0" presId="urn:microsoft.com/office/officeart/2005/8/layout/radial1"/>
    <dgm:cxn modelId="{A2704117-FEEE-455A-BB92-906220D53298}" type="presParOf" srcId="{B76881AF-015E-4AA0-81B6-17CAA1242629}" destId="{E0037343-8073-4FA5-8DF3-659AABADF1E6}" srcOrd="0" destOrd="0" presId="urn:microsoft.com/office/officeart/2005/8/layout/radial1"/>
    <dgm:cxn modelId="{503AE868-2C39-48D5-B0B6-F7216FC5181B}" type="presParOf" srcId="{66BD73B0-BF34-43A9-ABF2-EB2090632ED3}" destId="{F10A3AF2-CF2F-4E4E-825F-6E82BF0EEA34}" srcOrd="10" destOrd="0" presId="urn:microsoft.com/office/officeart/2005/8/layout/radial1"/>
    <dgm:cxn modelId="{21394776-12B8-439B-83BA-0A7713DED020}" type="presParOf" srcId="{66BD73B0-BF34-43A9-ABF2-EB2090632ED3}" destId="{5783BF76-2D48-454A-B43F-26A8CE6DCA73}" srcOrd="11" destOrd="0" presId="urn:microsoft.com/office/officeart/2005/8/layout/radial1"/>
    <dgm:cxn modelId="{A02CB1E9-A557-4523-9189-93E034BC2AA6}" type="presParOf" srcId="{5783BF76-2D48-454A-B43F-26A8CE6DCA73}" destId="{AFAB20BC-349E-4B6E-84FA-82EAEB09BDF5}" srcOrd="0" destOrd="0" presId="urn:microsoft.com/office/officeart/2005/8/layout/radial1"/>
    <dgm:cxn modelId="{9017A47F-7225-498F-82F0-A0EFE778F8A8}" type="presParOf" srcId="{66BD73B0-BF34-43A9-ABF2-EB2090632ED3}" destId="{114AFC32-5986-4C3A-BC01-EE5557D26DB5}" srcOrd="12"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F666F9-5DE0-4C3E-B71C-38CB79D52EA0}"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CA"/>
        </a:p>
      </dgm:t>
    </dgm:pt>
    <dgm:pt modelId="{BBB5AD8A-AC27-4E6E-81D6-4A567DFC3733}">
      <dgm:prSet phldrT="[Text]" phldr="1"/>
      <dgm:spPr>
        <a:noFill/>
        <a:ln>
          <a:noFill/>
        </a:ln>
      </dgm:spPr>
      <dgm:t>
        <a:bodyPr/>
        <a:lstStyle/>
        <a:p>
          <a:endParaRPr lang="en-CA"/>
        </a:p>
      </dgm:t>
    </dgm:pt>
    <dgm:pt modelId="{34DE08D2-F528-4F15-AAF1-847FF6130BAF}" type="parTrans" cxnId="{D97E8FC7-6FCF-451C-ADD9-8FD6673C9F57}">
      <dgm:prSet/>
      <dgm:spPr/>
      <dgm:t>
        <a:bodyPr/>
        <a:lstStyle/>
        <a:p>
          <a:endParaRPr lang="en-CA"/>
        </a:p>
      </dgm:t>
    </dgm:pt>
    <dgm:pt modelId="{DAE51FC3-6988-4880-B335-AC0D844CB475}" type="sibTrans" cxnId="{D97E8FC7-6FCF-451C-ADD9-8FD6673C9F57}">
      <dgm:prSet/>
      <dgm:spPr/>
      <dgm:t>
        <a:bodyPr/>
        <a:lstStyle/>
        <a:p>
          <a:endParaRPr lang="en-CA"/>
        </a:p>
      </dgm:t>
    </dgm:pt>
    <dgm:pt modelId="{41CD39AB-9800-4CCF-B84E-9C62E1936DE5}">
      <dgm:prSet phldrT="[Text]" phldr="1"/>
      <dgm:spPr>
        <a:noFill/>
      </dgm:spPr>
      <dgm:t>
        <a:bodyPr/>
        <a:lstStyle/>
        <a:p>
          <a:endParaRPr lang="en-CA" dirty="0"/>
        </a:p>
      </dgm:t>
    </dgm:pt>
    <dgm:pt modelId="{AFF0EC76-7340-4E1B-BE6F-9045EF5FD533}" type="parTrans" cxnId="{0F38AD3A-51D1-49FE-9090-7E76E6F5C973}">
      <dgm:prSet/>
      <dgm:spPr/>
      <dgm:t>
        <a:bodyPr/>
        <a:lstStyle/>
        <a:p>
          <a:endParaRPr lang="en-CA"/>
        </a:p>
      </dgm:t>
    </dgm:pt>
    <dgm:pt modelId="{C376CB9A-2BA8-472A-9889-871B56CD199A}" type="sibTrans" cxnId="{0F38AD3A-51D1-49FE-9090-7E76E6F5C973}">
      <dgm:prSet/>
      <dgm:spPr/>
      <dgm:t>
        <a:bodyPr/>
        <a:lstStyle/>
        <a:p>
          <a:endParaRPr lang="en-CA"/>
        </a:p>
      </dgm:t>
    </dgm:pt>
    <dgm:pt modelId="{A41E6BDF-2FB2-42D2-B2EA-5CAF7043BCF8}">
      <dgm:prSet phldrT="[Text]" phldr="1"/>
      <dgm:spPr>
        <a:noFill/>
      </dgm:spPr>
      <dgm:t>
        <a:bodyPr/>
        <a:lstStyle/>
        <a:p>
          <a:endParaRPr lang="en-CA" dirty="0"/>
        </a:p>
      </dgm:t>
    </dgm:pt>
    <dgm:pt modelId="{3BA09EC4-7162-4AD5-A344-7CF149183680}" type="parTrans" cxnId="{9517EB9D-99E2-4979-BF3A-463FA3312B36}">
      <dgm:prSet/>
      <dgm:spPr/>
      <dgm:t>
        <a:bodyPr/>
        <a:lstStyle/>
        <a:p>
          <a:endParaRPr lang="en-CA"/>
        </a:p>
      </dgm:t>
    </dgm:pt>
    <dgm:pt modelId="{4894F951-D023-4A1C-A457-52AF2925A584}" type="sibTrans" cxnId="{9517EB9D-99E2-4979-BF3A-463FA3312B36}">
      <dgm:prSet/>
      <dgm:spPr/>
      <dgm:t>
        <a:bodyPr/>
        <a:lstStyle/>
        <a:p>
          <a:endParaRPr lang="en-CA"/>
        </a:p>
      </dgm:t>
    </dgm:pt>
    <dgm:pt modelId="{15D6FDBF-76E3-44AD-9D3F-58C8D2CB3159}">
      <dgm:prSet phldrT="[Text]" phldr="1"/>
      <dgm:spPr>
        <a:noFill/>
      </dgm:spPr>
      <dgm:t>
        <a:bodyPr/>
        <a:lstStyle/>
        <a:p>
          <a:endParaRPr lang="en-CA" dirty="0"/>
        </a:p>
      </dgm:t>
    </dgm:pt>
    <dgm:pt modelId="{CA61D0AC-D84B-4C92-B7DC-C6C51F5AF5A4}" type="parTrans" cxnId="{4D781B52-57B2-4CFC-A7A0-2F4073C3A14F}">
      <dgm:prSet/>
      <dgm:spPr/>
      <dgm:t>
        <a:bodyPr/>
        <a:lstStyle/>
        <a:p>
          <a:endParaRPr lang="en-CA"/>
        </a:p>
      </dgm:t>
    </dgm:pt>
    <dgm:pt modelId="{4FA81063-3989-4704-B18D-15F88757D1F7}" type="sibTrans" cxnId="{4D781B52-57B2-4CFC-A7A0-2F4073C3A14F}">
      <dgm:prSet/>
      <dgm:spPr/>
      <dgm:t>
        <a:bodyPr/>
        <a:lstStyle/>
        <a:p>
          <a:endParaRPr lang="en-CA"/>
        </a:p>
      </dgm:t>
    </dgm:pt>
    <dgm:pt modelId="{0ECC0681-0B17-43AB-84C7-748AF51F48FB}">
      <dgm:prSet phldrT="[Text]"/>
      <dgm:spPr>
        <a:noFill/>
      </dgm:spPr>
      <dgm:t>
        <a:bodyPr/>
        <a:lstStyle/>
        <a:p>
          <a:r>
            <a:rPr lang="en-CA" dirty="0"/>
            <a:t> </a:t>
          </a:r>
        </a:p>
      </dgm:t>
    </dgm:pt>
    <dgm:pt modelId="{932E06E0-5FE2-4909-A1F9-F2A70A4E2E60}" type="parTrans" cxnId="{D7CDFE1C-8693-4DE2-92E3-8E8D9267A965}">
      <dgm:prSet/>
      <dgm:spPr/>
      <dgm:t>
        <a:bodyPr/>
        <a:lstStyle/>
        <a:p>
          <a:endParaRPr lang="en-CA"/>
        </a:p>
      </dgm:t>
    </dgm:pt>
    <dgm:pt modelId="{0488482B-368E-4754-B18F-2A012EBB44A8}" type="sibTrans" cxnId="{D7CDFE1C-8693-4DE2-92E3-8E8D9267A965}">
      <dgm:prSet/>
      <dgm:spPr/>
      <dgm:t>
        <a:bodyPr/>
        <a:lstStyle/>
        <a:p>
          <a:endParaRPr lang="en-CA"/>
        </a:p>
      </dgm:t>
    </dgm:pt>
    <dgm:pt modelId="{B6A59AAF-4DDF-46C8-B86B-77C22DEDC544}">
      <dgm:prSet phldrT="[Text]"/>
      <dgm:spPr>
        <a:noFill/>
      </dgm:spPr>
      <dgm:t>
        <a:bodyPr/>
        <a:lstStyle/>
        <a:p>
          <a:r>
            <a:rPr lang="en-CA" dirty="0"/>
            <a:t> </a:t>
          </a:r>
        </a:p>
      </dgm:t>
    </dgm:pt>
    <dgm:pt modelId="{6D1FC524-F657-4049-935F-150A8A116E2A}" type="parTrans" cxnId="{28EBB072-3BD6-4D90-BF23-5A7EA79EF324}">
      <dgm:prSet/>
      <dgm:spPr/>
      <dgm:t>
        <a:bodyPr/>
        <a:lstStyle/>
        <a:p>
          <a:endParaRPr lang="en-CA"/>
        </a:p>
      </dgm:t>
    </dgm:pt>
    <dgm:pt modelId="{0B95BC47-4DA5-4236-AECF-AA9214602905}" type="sibTrans" cxnId="{28EBB072-3BD6-4D90-BF23-5A7EA79EF324}">
      <dgm:prSet/>
      <dgm:spPr/>
      <dgm:t>
        <a:bodyPr/>
        <a:lstStyle/>
        <a:p>
          <a:endParaRPr lang="en-CA"/>
        </a:p>
      </dgm:t>
    </dgm:pt>
    <dgm:pt modelId="{E73627C8-2774-4EE3-A26D-0BC4CDE6E294}">
      <dgm:prSet phldrT="[Text]"/>
      <dgm:spPr>
        <a:noFill/>
      </dgm:spPr>
      <dgm:t>
        <a:bodyPr/>
        <a:lstStyle/>
        <a:p>
          <a:r>
            <a:rPr lang="en-CA" dirty="0"/>
            <a:t> </a:t>
          </a:r>
        </a:p>
      </dgm:t>
    </dgm:pt>
    <dgm:pt modelId="{025238DB-42DF-4322-BD45-C50827354D49}" type="parTrans" cxnId="{F66B2A4E-7157-4F57-A068-2D8703BE2BF7}">
      <dgm:prSet/>
      <dgm:spPr/>
      <dgm:t>
        <a:bodyPr/>
        <a:lstStyle/>
        <a:p>
          <a:endParaRPr lang="en-CA"/>
        </a:p>
      </dgm:t>
    </dgm:pt>
    <dgm:pt modelId="{B654C250-9994-4925-AF7D-7C1C34B8CD7C}" type="sibTrans" cxnId="{F66B2A4E-7157-4F57-A068-2D8703BE2BF7}">
      <dgm:prSet/>
      <dgm:spPr/>
      <dgm:t>
        <a:bodyPr/>
        <a:lstStyle/>
        <a:p>
          <a:endParaRPr lang="en-CA"/>
        </a:p>
      </dgm:t>
    </dgm:pt>
    <dgm:pt modelId="{DF4192E2-76B2-48DE-BDFC-2926F719827D}">
      <dgm:prSet phldrT="[Text]"/>
      <dgm:spPr>
        <a:noFill/>
      </dgm:spPr>
      <dgm:t>
        <a:bodyPr/>
        <a:lstStyle/>
        <a:p>
          <a:r>
            <a:rPr lang="en-CA" dirty="0"/>
            <a:t> </a:t>
          </a:r>
        </a:p>
      </dgm:t>
    </dgm:pt>
    <dgm:pt modelId="{4E5C4339-5670-473F-8BB4-D0EBC041C1BA}" type="parTrans" cxnId="{0445D65E-7A87-4063-882F-E085D1CF220D}">
      <dgm:prSet/>
      <dgm:spPr/>
      <dgm:t>
        <a:bodyPr/>
        <a:lstStyle/>
        <a:p>
          <a:endParaRPr lang="en-CA"/>
        </a:p>
      </dgm:t>
    </dgm:pt>
    <dgm:pt modelId="{B0F469D3-EFC8-4038-A79A-13C9351217C6}" type="sibTrans" cxnId="{0445D65E-7A87-4063-882F-E085D1CF220D}">
      <dgm:prSet/>
      <dgm:spPr/>
      <dgm:t>
        <a:bodyPr/>
        <a:lstStyle/>
        <a:p>
          <a:endParaRPr lang="en-CA"/>
        </a:p>
      </dgm:t>
    </dgm:pt>
    <dgm:pt modelId="{81EC70AE-A952-4ED4-A7CF-DAAB9D0A6B45}">
      <dgm:prSet phldrT="[Text]"/>
      <dgm:spPr>
        <a:noFill/>
      </dgm:spPr>
      <dgm:t>
        <a:bodyPr/>
        <a:lstStyle/>
        <a:p>
          <a:r>
            <a:rPr lang="en-CA" dirty="0"/>
            <a:t> </a:t>
          </a:r>
        </a:p>
      </dgm:t>
    </dgm:pt>
    <dgm:pt modelId="{C12EEE17-5866-43CF-B1B9-CCC92AA9E22D}" type="parTrans" cxnId="{9BE498D9-FB64-4A6C-941F-C413B449CC10}">
      <dgm:prSet/>
      <dgm:spPr/>
      <dgm:t>
        <a:bodyPr/>
        <a:lstStyle/>
        <a:p>
          <a:endParaRPr lang="en-CA"/>
        </a:p>
      </dgm:t>
    </dgm:pt>
    <dgm:pt modelId="{B1037E6F-AB14-4FBE-B1B7-0446A5E7980B}" type="sibTrans" cxnId="{9BE498D9-FB64-4A6C-941F-C413B449CC10}">
      <dgm:prSet/>
      <dgm:spPr/>
      <dgm:t>
        <a:bodyPr/>
        <a:lstStyle/>
        <a:p>
          <a:endParaRPr lang="en-CA"/>
        </a:p>
      </dgm:t>
    </dgm:pt>
    <dgm:pt modelId="{0D102661-FD9A-48F5-8FB0-BF38385A9065}">
      <dgm:prSet phldrT="[Text]"/>
      <dgm:spPr>
        <a:noFill/>
      </dgm:spPr>
      <dgm:t>
        <a:bodyPr/>
        <a:lstStyle/>
        <a:p>
          <a:r>
            <a:rPr lang="en-CA" dirty="0"/>
            <a:t> </a:t>
          </a:r>
        </a:p>
      </dgm:t>
    </dgm:pt>
    <dgm:pt modelId="{BAD46FE9-D382-4A2E-831C-E11D4CBDB708}" type="parTrans" cxnId="{98B03359-EBE6-4927-B71F-11EEFE48847D}">
      <dgm:prSet/>
      <dgm:spPr/>
      <dgm:t>
        <a:bodyPr/>
        <a:lstStyle/>
        <a:p>
          <a:endParaRPr lang="en-CA"/>
        </a:p>
      </dgm:t>
    </dgm:pt>
    <dgm:pt modelId="{2C8705EF-FC91-43A9-8FD5-2D2175BC9A3D}" type="sibTrans" cxnId="{98B03359-EBE6-4927-B71F-11EEFE48847D}">
      <dgm:prSet/>
      <dgm:spPr/>
      <dgm:t>
        <a:bodyPr/>
        <a:lstStyle/>
        <a:p>
          <a:endParaRPr lang="en-CA"/>
        </a:p>
      </dgm:t>
    </dgm:pt>
    <dgm:pt modelId="{5E816605-1D21-43C4-9ED7-1B08CEAA2D3E}" type="pres">
      <dgm:prSet presAssocID="{4DF666F9-5DE0-4C3E-B71C-38CB79D52EA0}" presName="cycle" presStyleCnt="0">
        <dgm:presLayoutVars>
          <dgm:chMax val="1"/>
          <dgm:dir/>
          <dgm:animLvl val="ctr"/>
          <dgm:resizeHandles val="exact"/>
        </dgm:presLayoutVars>
      </dgm:prSet>
      <dgm:spPr/>
    </dgm:pt>
    <dgm:pt modelId="{86ABEB7F-9894-4106-9380-1EF1896C9D9A}" type="pres">
      <dgm:prSet presAssocID="{BBB5AD8A-AC27-4E6E-81D6-4A567DFC3733}" presName="centerShape" presStyleLbl="node0" presStyleIdx="0" presStyleCnt="1"/>
      <dgm:spPr/>
    </dgm:pt>
    <dgm:pt modelId="{29978A1C-078F-4E31-9225-EDE6EEB73B6E}" type="pres">
      <dgm:prSet presAssocID="{AFF0EC76-7340-4E1B-BE6F-9045EF5FD533}" presName="Name9" presStyleLbl="parChTrans1D2" presStyleIdx="0" presStyleCnt="9"/>
      <dgm:spPr/>
    </dgm:pt>
    <dgm:pt modelId="{27741868-FE9A-4ECA-8897-9E93E7ADF174}" type="pres">
      <dgm:prSet presAssocID="{AFF0EC76-7340-4E1B-BE6F-9045EF5FD533}" presName="connTx" presStyleLbl="parChTrans1D2" presStyleIdx="0" presStyleCnt="9"/>
      <dgm:spPr/>
    </dgm:pt>
    <dgm:pt modelId="{494B9AC4-B80A-46B5-94DF-4E2E4CBB418B}" type="pres">
      <dgm:prSet presAssocID="{41CD39AB-9800-4CCF-B84E-9C62E1936DE5}" presName="node" presStyleLbl="node1" presStyleIdx="0" presStyleCnt="9">
        <dgm:presLayoutVars>
          <dgm:bulletEnabled val="1"/>
        </dgm:presLayoutVars>
      </dgm:prSet>
      <dgm:spPr/>
    </dgm:pt>
    <dgm:pt modelId="{41D326F9-7C10-4C45-8F7B-47BC7FE62368}" type="pres">
      <dgm:prSet presAssocID="{3BA09EC4-7162-4AD5-A344-7CF149183680}" presName="Name9" presStyleLbl="parChTrans1D2" presStyleIdx="1" presStyleCnt="9"/>
      <dgm:spPr/>
    </dgm:pt>
    <dgm:pt modelId="{7F0253B1-D35E-4A96-98FC-2EBDABE746EB}" type="pres">
      <dgm:prSet presAssocID="{3BA09EC4-7162-4AD5-A344-7CF149183680}" presName="connTx" presStyleLbl="parChTrans1D2" presStyleIdx="1" presStyleCnt="9"/>
      <dgm:spPr/>
    </dgm:pt>
    <dgm:pt modelId="{B376D6DE-3AAF-46F9-AB73-E736D0EC0DAB}" type="pres">
      <dgm:prSet presAssocID="{A41E6BDF-2FB2-42D2-B2EA-5CAF7043BCF8}" presName="node" presStyleLbl="node1" presStyleIdx="1" presStyleCnt="9">
        <dgm:presLayoutVars>
          <dgm:bulletEnabled val="1"/>
        </dgm:presLayoutVars>
      </dgm:prSet>
      <dgm:spPr/>
    </dgm:pt>
    <dgm:pt modelId="{FE5E2138-A194-44BC-8D4A-1904B77F5778}" type="pres">
      <dgm:prSet presAssocID="{CA61D0AC-D84B-4C92-B7DC-C6C51F5AF5A4}" presName="Name9" presStyleLbl="parChTrans1D2" presStyleIdx="2" presStyleCnt="9"/>
      <dgm:spPr/>
    </dgm:pt>
    <dgm:pt modelId="{8E1490F4-7DB4-4E53-8A01-03A68434CB58}" type="pres">
      <dgm:prSet presAssocID="{CA61D0AC-D84B-4C92-B7DC-C6C51F5AF5A4}" presName="connTx" presStyleLbl="parChTrans1D2" presStyleIdx="2" presStyleCnt="9"/>
      <dgm:spPr/>
    </dgm:pt>
    <dgm:pt modelId="{16C02C44-3A13-4227-BAA7-E2157226072C}" type="pres">
      <dgm:prSet presAssocID="{15D6FDBF-76E3-44AD-9D3F-58C8D2CB3159}" presName="node" presStyleLbl="node1" presStyleIdx="2" presStyleCnt="9">
        <dgm:presLayoutVars>
          <dgm:bulletEnabled val="1"/>
        </dgm:presLayoutVars>
      </dgm:prSet>
      <dgm:spPr/>
    </dgm:pt>
    <dgm:pt modelId="{54DA1B5E-D806-4FF2-B35A-E54ED24C8967}" type="pres">
      <dgm:prSet presAssocID="{932E06E0-5FE2-4909-A1F9-F2A70A4E2E60}" presName="Name9" presStyleLbl="parChTrans1D2" presStyleIdx="3" presStyleCnt="9"/>
      <dgm:spPr/>
    </dgm:pt>
    <dgm:pt modelId="{2CA11902-9E78-4553-B3A1-BDD1E4D54D07}" type="pres">
      <dgm:prSet presAssocID="{932E06E0-5FE2-4909-A1F9-F2A70A4E2E60}" presName="connTx" presStyleLbl="parChTrans1D2" presStyleIdx="3" presStyleCnt="9"/>
      <dgm:spPr/>
    </dgm:pt>
    <dgm:pt modelId="{6B9B1D0D-E90F-447F-AB21-B2CB6C172841}" type="pres">
      <dgm:prSet presAssocID="{0ECC0681-0B17-43AB-84C7-748AF51F48FB}" presName="node" presStyleLbl="node1" presStyleIdx="3" presStyleCnt="9">
        <dgm:presLayoutVars>
          <dgm:bulletEnabled val="1"/>
        </dgm:presLayoutVars>
      </dgm:prSet>
      <dgm:spPr/>
    </dgm:pt>
    <dgm:pt modelId="{7D239F98-3AFF-490D-B132-9876DF1DC79F}" type="pres">
      <dgm:prSet presAssocID="{6D1FC524-F657-4049-935F-150A8A116E2A}" presName="Name9" presStyleLbl="parChTrans1D2" presStyleIdx="4" presStyleCnt="9"/>
      <dgm:spPr/>
    </dgm:pt>
    <dgm:pt modelId="{05C72FB7-6C22-42AF-B76A-1FE5F817D584}" type="pres">
      <dgm:prSet presAssocID="{6D1FC524-F657-4049-935F-150A8A116E2A}" presName="connTx" presStyleLbl="parChTrans1D2" presStyleIdx="4" presStyleCnt="9"/>
      <dgm:spPr/>
    </dgm:pt>
    <dgm:pt modelId="{0564B970-F5DE-47F7-A981-398F159BDDB3}" type="pres">
      <dgm:prSet presAssocID="{B6A59AAF-4DDF-46C8-B86B-77C22DEDC544}" presName="node" presStyleLbl="node1" presStyleIdx="4" presStyleCnt="9">
        <dgm:presLayoutVars>
          <dgm:bulletEnabled val="1"/>
        </dgm:presLayoutVars>
      </dgm:prSet>
      <dgm:spPr/>
    </dgm:pt>
    <dgm:pt modelId="{AEA72B9B-7D6C-4171-8E1D-9FF02B04E562}" type="pres">
      <dgm:prSet presAssocID="{025238DB-42DF-4322-BD45-C50827354D49}" presName="Name9" presStyleLbl="parChTrans1D2" presStyleIdx="5" presStyleCnt="9"/>
      <dgm:spPr/>
    </dgm:pt>
    <dgm:pt modelId="{8FBB6115-9DDF-4663-8521-37B7A7ECBAF7}" type="pres">
      <dgm:prSet presAssocID="{025238DB-42DF-4322-BD45-C50827354D49}" presName="connTx" presStyleLbl="parChTrans1D2" presStyleIdx="5" presStyleCnt="9"/>
      <dgm:spPr/>
    </dgm:pt>
    <dgm:pt modelId="{9E7F5C85-C5E8-444E-90D5-30665FCC0247}" type="pres">
      <dgm:prSet presAssocID="{E73627C8-2774-4EE3-A26D-0BC4CDE6E294}" presName="node" presStyleLbl="node1" presStyleIdx="5" presStyleCnt="9">
        <dgm:presLayoutVars>
          <dgm:bulletEnabled val="1"/>
        </dgm:presLayoutVars>
      </dgm:prSet>
      <dgm:spPr/>
    </dgm:pt>
    <dgm:pt modelId="{A32B2444-1BE1-4F90-B139-A0D65A02C447}" type="pres">
      <dgm:prSet presAssocID="{4E5C4339-5670-473F-8BB4-D0EBC041C1BA}" presName="Name9" presStyleLbl="parChTrans1D2" presStyleIdx="6" presStyleCnt="9"/>
      <dgm:spPr/>
    </dgm:pt>
    <dgm:pt modelId="{2536DB7A-3C1D-4D4D-AD59-50D96720C659}" type="pres">
      <dgm:prSet presAssocID="{4E5C4339-5670-473F-8BB4-D0EBC041C1BA}" presName="connTx" presStyleLbl="parChTrans1D2" presStyleIdx="6" presStyleCnt="9"/>
      <dgm:spPr/>
    </dgm:pt>
    <dgm:pt modelId="{46CB8BE2-2D10-4207-A43D-7485FA3C511D}" type="pres">
      <dgm:prSet presAssocID="{DF4192E2-76B2-48DE-BDFC-2926F719827D}" presName="node" presStyleLbl="node1" presStyleIdx="6" presStyleCnt="9">
        <dgm:presLayoutVars>
          <dgm:bulletEnabled val="1"/>
        </dgm:presLayoutVars>
      </dgm:prSet>
      <dgm:spPr/>
    </dgm:pt>
    <dgm:pt modelId="{9FD15311-646E-4F86-B084-FF1BBF6007C2}" type="pres">
      <dgm:prSet presAssocID="{C12EEE17-5866-43CF-B1B9-CCC92AA9E22D}" presName="Name9" presStyleLbl="parChTrans1D2" presStyleIdx="7" presStyleCnt="9"/>
      <dgm:spPr/>
    </dgm:pt>
    <dgm:pt modelId="{373A2FED-C401-4A94-9BF7-E44A43DDCB50}" type="pres">
      <dgm:prSet presAssocID="{C12EEE17-5866-43CF-B1B9-CCC92AA9E22D}" presName="connTx" presStyleLbl="parChTrans1D2" presStyleIdx="7" presStyleCnt="9"/>
      <dgm:spPr/>
    </dgm:pt>
    <dgm:pt modelId="{2C6DD85C-974B-4341-BFE3-57355E59D5DC}" type="pres">
      <dgm:prSet presAssocID="{81EC70AE-A952-4ED4-A7CF-DAAB9D0A6B45}" presName="node" presStyleLbl="node1" presStyleIdx="7" presStyleCnt="9">
        <dgm:presLayoutVars>
          <dgm:bulletEnabled val="1"/>
        </dgm:presLayoutVars>
      </dgm:prSet>
      <dgm:spPr/>
    </dgm:pt>
    <dgm:pt modelId="{AAAE73CD-20D6-4980-8004-DD95E7A8AA92}" type="pres">
      <dgm:prSet presAssocID="{BAD46FE9-D382-4A2E-831C-E11D4CBDB708}" presName="Name9" presStyleLbl="parChTrans1D2" presStyleIdx="8" presStyleCnt="9"/>
      <dgm:spPr/>
    </dgm:pt>
    <dgm:pt modelId="{664CFB84-2442-43E5-9264-3E992B01C71E}" type="pres">
      <dgm:prSet presAssocID="{BAD46FE9-D382-4A2E-831C-E11D4CBDB708}" presName="connTx" presStyleLbl="parChTrans1D2" presStyleIdx="8" presStyleCnt="9"/>
      <dgm:spPr/>
    </dgm:pt>
    <dgm:pt modelId="{FD60BD21-ECA2-4C56-B3CF-1012087299B6}" type="pres">
      <dgm:prSet presAssocID="{0D102661-FD9A-48F5-8FB0-BF38385A9065}" presName="node" presStyleLbl="node1" presStyleIdx="8" presStyleCnt="9">
        <dgm:presLayoutVars>
          <dgm:bulletEnabled val="1"/>
        </dgm:presLayoutVars>
      </dgm:prSet>
      <dgm:spPr/>
    </dgm:pt>
  </dgm:ptLst>
  <dgm:cxnLst>
    <dgm:cxn modelId="{30EF4205-B0E3-4707-B741-38D1F7520111}" type="presOf" srcId="{E73627C8-2774-4EE3-A26D-0BC4CDE6E294}" destId="{9E7F5C85-C5E8-444E-90D5-30665FCC0247}" srcOrd="0" destOrd="0" presId="urn:microsoft.com/office/officeart/2005/8/layout/radial1"/>
    <dgm:cxn modelId="{BAEDBB10-1433-433A-80CD-04B75C8D45A6}" type="presOf" srcId="{CA61D0AC-D84B-4C92-B7DC-C6C51F5AF5A4}" destId="{8E1490F4-7DB4-4E53-8A01-03A68434CB58}" srcOrd="1" destOrd="0" presId="urn:microsoft.com/office/officeart/2005/8/layout/radial1"/>
    <dgm:cxn modelId="{0E613111-CC0F-4443-AE64-6B353779634C}" type="presOf" srcId="{81EC70AE-A952-4ED4-A7CF-DAAB9D0A6B45}" destId="{2C6DD85C-974B-4341-BFE3-57355E59D5DC}" srcOrd="0" destOrd="0" presId="urn:microsoft.com/office/officeart/2005/8/layout/radial1"/>
    <dgm:cxn modelId="{D7CDFE1C-8693-4DE2-92E3-8E8D9267A965}" srcId="{BBB5AD8A-AC27-4E6E-81D6-4A567DFC3733}" destId="{0ECC0681-0B17-43AB-84C7-748AF51F48FB}" srcOrd="3" destOrd="0" parTransId="{932E06E0-5FE2-4909-A1F9-F2A70A4E2E60}" sibTransId="{0488482B-368E-4754-B18F-2A012EBB44A8}"/>
    <dgm:cxn modelId="{6C47B51E-D441-4AC3-B9FD-44A6C0718194}" type="presOf" srcId="{AFF0EC76-7340-4E1B-BE6F-9045EF5FD533}" destId="{29978A1C-078F-4E31-9225-EDE6EEB73B6E}" srcOrd="0" destOrd="0" presId="urn:microsoft.com/office/officeart/2005/8/layout/radial1"/>
    <dgm:cxn modelId="{3B3E9F23-1FF6-4674-98DD-436F1BB9EF1F}" type="presOf" srcId="{932E06E0-5FE2-4909-A1F9-F2A70A4E2E60}" destId="{54DA1B5E-D806-4FF2-B35A-E54ED24C8967}" srcOrd="0" destOrd="0" presId="urn:microsoft.com/office/officeart/2005/8/layout/radial1"/>
    <dgm:cxn modelId="{65E30A35-1107-4787-B6DB-91DA3E17B7BD}" type="presOf" srcId="{4DF666F9-5DE0-4C3E-B71C-38CB79D52EA0}" destId="{5E816605-1D21-43C4-9ED7-1B08CEAA2D3E}" srcOrd="0" destOrd="0" presId="urn:microsoft.com/office/officeart/2005/8/layout/radial1"/>
    <dgm:cxn modelId="{0F38AD3A-51D1-49FE-9090-7E76E6F5C973}" srcId="{BBB5AD8A-AC27-4E6E-81D6-4A567DFC3733}" destId="{41CD39AB-9800-4CCF-B84E-9C62E1936DE5}" srcOrd="0" destOrd="0" parTransId="{AFF0EC76-7340-4E1B-BE6F-9045EF5FD533}" sibTransId="{C376CB9A-2BA8-472A-9889-871B56CD199A}"/>
    <dgm:cxn modelId="{174C723E-764C-4A18-84A9-BB5593D91092}" type="presOf" srcId="{B6A59AAF-4DDF-46C8-B86B-77C22DEDC544}" destId="{0564B970-F5DE-47F7-A981-398F159BDDB3}" srcOrd="0" destOrd="0" presId="urn:microsoft.com/office/officeart/2005/8/layout/radial1"/>
    <dgm:cxn modelId="{0445D65E-7A87-4063-882F-E085D1CF220D}" srcId="{BBB5AD8A-AC27-4E6E-81D6-4A567DFC3733}" destId="{DF4192E2-76B2-48DE-BDFC-2926F719827D}" srcOrd="6" destOrd="0" parTransId="{4E5C4339-5670-473F-8BB4-D0EBC041C1BA}" sibTransId="{B0F469D3-EFC8-4038-A79A-13C9351217C6}"/>
    <dgm:cxn modelId="{3EDC8760-9E23-4E69-A2A2-137272AA74C7}" type="presOf" srcId="{CA61D0AC-D84B-4C92-B7DC-C6C51F5AF5A4}" destId="{FE5E2138-A194-44BC-8D4A-1904B77F5778}" srcOrd="0" destOrd="0" presId="urn:microsoft.com/office/officeart/2005/8/layout/radial1"/>
    <dgm:cxn modelId="{16BB6364-E9B8-43EC-859B-E6998164A8AE}" type="presOf" srcId="{0ECC0681-0B17-43AB-84C7-748AF51F48FB}" destId="{6B9B1D0D-E90F-447F-AB21-B2CB6C172841}" srcOrd="0" destOrd="0" presId="urn:microsoft.com/office/officeart/2005/8/layout/radial1"/>
    <dgm:cxn modelId="{93512A67-DBA5-4CD9-A09D-6A81F9F45957}" type="presOf" srcId="{3BA09EC4-7162-4AD5-A344-7CF149183680}" destId="{41D326F9-7C10-4C45-8F7B-47BC7FE62368}" srcOrd="0" destOrd="0" presId="urn:microsoft.com/office/officeart/2005/8/layout/radial1"/>
    <dgm:cxn modelId="{1745246E-F82F-47F3-B06D-4A9B55561131}" type="presOf" srcId="{C12EEE17-5866-43CF-B1B9-CCC92AA9E22D}" destId="{373A2FED-C401-4A94-9BF7-E44A43DDCB50}" srcOrd="1" destOrd="0" presId="urn:microsoft.com/office/officeart/2005/8/layout/radial1"/>
    <dgm:cxn modelId="{F66B2A4E-7157-4F57-A068-2D8703BE2BF7}" srcId="{BBB5AD8A-AC27-4E6E-81D6-4A567DFC3733}" destId="{E73627C8-2774-4EE3-A26D-0BC4CDE6E294}" srcOrd="5" destOrd="0" parTransId="{025238DB-42DF-4322-BD45-C50827354D49}" sibTransId="{B654C250-9994-4925-AF7D-7C1C34B8CD7C}"/>
    <dgm:cxn modelId="{0F5B536F-B0C7-48AD-B7B9-7292CE26DF27}" type="presOf" srcId="{AFF0EC76-7340-4E1B-BE6F-9045EF5FD533}" destId="{27741868-FE9A-4ECA-8897-9E93E7ADF174}" srcOrd="1" destOrd="0" presId="urn:microsoft.com/office/officeart/2005/8/layout/radial1"/>
    <dgm:cxn modelId="{A0FBE34F-FA2E-456E-9D92-A85CAE6FF50E}" type="presOf" srcId="{6D1FC524-F657-4049-935F-150A8A116E2A}" destId="{05C72FB7-6C22-42AF-B76A-1FE5F817D584}" srcOrd="1" destOrd="0" presId="urn:microsoft.com/office/officeart/2005/8/layout/radial1"/>
    <dgm:cxn modelId="{4D781B52-57B2-4CFC-A7A0-2F4073C3A14F}" srcId="{BBB5AD8A-AC27-4E6E-81D6-4A567DFC3733}" destId="{15D6FDBF-76E3-44AD-9D3F-58C8D2CB3159}" srcOrd="2" destOrd="0" parTransId="{CA61D0AC-D84B-4C92-B7DC-C6C51F5AF5A4}" sibTransId="{4FA81063-3989-4704-B18D-15F88757D1F7}"/>
    <dgm:cxn modelId="{28EBB072-3BD6-4D90-BF23-5A7EA79EF324}" srcId="{BBB5AD8A-AC27-4E6E-81D6-4A567DFC3733}" destId="{B6A59AAF-4DDF-46C8-B86B-77C22DEDC544}" srcOrd="4" destOrd="0" parTransId="{6D1FC524-F657-4049-935F-150A8A116E2A}" sibTransId="{0B95BC47-4DA5-4236-AECF-AA9214602905}"/>
    <dgm:cxn modelId="{D9E38E75-1CB0-4C04-AA5A-6A08F16C7323}" type="presOf" srcId="{4E5C4339-5670-473F-8BB4-D0EBC041C1BA}" destId="{A32B2444-1BE1-4F90-B139-A0D65A02C447}" srcOrd="0" destOrd="0" presId="urn:microsoft.com/office/officeart/2005/8/layout/radial1"/>
    <dgm:cxn modelId="{D8112F77-8124-4AA1-AF80-4B2063840B08}" type="presOf" srcId="{025238DB-42DF-4322-BD45-C50827354D49}" destId="{8FBB6115-9DDF-4663-8521-37B7A7ECBAF7}" srcOrd="1" destOrd="0" presId="urn:microsoft.com/office/officeart/2005/8/layout/radial1"/>
    <dgm:cxn modelId="{98B03359-EBE6-4927-B71F-11EEFE48847D}" srcId="{BBB5AD8A-AC27-4E6E-81D6-4A567DFC3733}" destId="{0D102661-FD9A-48F5-8FB0-BF38385A9065}" srcOrd="8" destOrd="0" parTransId="{BAD46FE9-D382-4A2E-831C-E11D4CBDB708}" sibTransId="{2C8705EF-FC91-43A9-8FD5-2D2175BC9A3D}"/>
    <dgm:cxn modelId="{19655079-D528-4523-A3C1-6F6772584A86}" type="presOf" srcId="{15D6FDBF-76E3-44AD-9D3F-58C8D2CB3159}" destId="{16C02C44-3A13-4227-BAA7-E2157226072C}" srcOrd="0" destOrd="0" presId="urn:microsoft.com/office/officeart/2005/8/layout/radial1"/>
    <dgm:cxn modelId="{9517EB9D-99E2-4979-BF3A-463FA3312B36}" srcId="{BBB5AD8A-AC27-4E6E-81D6-4A567DFC3733}" destId="{A41E6BDF-2FB2-42D2-B2EA-5CAF7043BCF8}" srcOrd="1" destOrd="0" parTransId="{3BA09EC4-7162-4AD5-A344-7CF149183680}" sibTransId="{4894F951-D023-4A1C-A457-52AF2925A584}"/>
    <dgm:cxn modelId="{29F578A5-11B9-48CB-938C-D160E69E242C}" type="presOf" srcId="{BAD46FE9-D382-4A2E-831C-E11D4CBDB708}" destId="{AAAE73CD-20D6-4980-8004-DD95E7A8AA92}" srcOrd="0" destOrd="0" presId="urn:microsoft.com/office/officeart/2005/8/layout/radial1"/>
    <dgm:cxn modelId="{CDB6F3A6-7BCD-4282-8AD5-065624BE208D}" type="presOf" srcId="{3BA09EC4-7162-4AD5-A344-7CF149183680}" destId="{7F0253B1-D35E-4A96-98FC-2EBDABE746EB}" srcOrd="1" destOrd="0" presId="urn:microsoft.com/office/officeart/2005/8/layout/radial1"/>
    <dgm:cxn modelId="{683A12A7-8171-4A9C-A19C-7EC758548A9E}" type="presOf" srcId="{DF4192E2-76B2-48DE-BDFC-2926F719827D}" destId="{46CB8BE2-2D10-4207-A43D-7485FA3C511D}" srcOrd="0" destOrd="0" presId="urn:microsoft.com/office/officeart/2005/8/layout/radial1"/>
    <dgm:cxn modelId="{20C801AA-9FE9-4FAC-9625-67675D10156D}" type="presOf" srcId="{025238DB-42DF-4322-BD45-C50827354D49}" destId="{AEA72B9B-7D6C-4171-8E1D-9FF02B04E562}" srcOrd="0" destOrd="0" presId="urn:microsoft.com/office/officeart/2005/8/layout/radial1"/>
    <dgm:cxn modelId="{CB0E20AF-6649-466E-AEB8-4BCCBCDC1988}" type="presOf" srcId="{0D102661-FD9A-48F5-8FB0-BF38385A9065}" destId="{FD60BD21-ECA2-4C56-B3CF-1012087299B6}" srcOrd="0" destOrd="0" presId="urn:microsoft.com/office/officeart/2005/8/layout/radial1"/>
    <dgm:cxn modelId="{28D6C1B3-7623-41FA-BC20-C98FB9E1C569}" type="presOf" srcId="{4E5C4339-5670-473F-8BB4-D0EBC041C1BA}" destId="{2536DB7A-3C1D-4D4D-AD59-50D96720C659}" srcOrd="1" destOrd="0" presId="urn:microsoft.com/office/officeart/2005/8/layout/radial1"/>
    <dgm:cxn modelId="{D97E8FC7-6FCF-451C-ADD9-8FD6673C9F57}" srcId="{4DF666F9-5DE0-4C3E-B71C-38CB79D52EA0}" destId="{BBB5AD8A-AC27-4E6E-81D6-4A567DFC3733}" srcOrd="0" destOrd="0" parTransId="{34DE08D2-F528-4F15-AAF1-847FF6130BAF}" sibTransId="{DAE51FC3-6988-4880-B335-AC0D844CB475}"/>
    <dgm:cxn modelId="{02E8DBC8-B9B3-4136-BA50-5163450166CD}" type="presOf" srcId="{C12EEE17-5866-43CF-B1B9-CCC92AA9E22D}" destId="{9FD15311-646E-4F86-B084-FF1BBF6007C2}" srcOrd="0" destOrd="0" presId="urn:microsoft.com/office/officeart/2005/8/layout/radial1"/>
    <dgm:cxn modelId="{08F09ECF-E476-4F37-98E5-23C911C1EE0E}" type="presOf" srcId="{932E06E0-5FE2-4909-A1F9-F2A70A4E2E60}" destId="{2CA11902-9E78-4553-B3A1-BDD1E4D54D07}" srcOrd="1" destOrd="0" presId="urn:microsoft.com/office/officeart/2005/8/layout/radial1"/>
    <dgm:cxn modelId="{9BE498D9-FB64-4A6C-941F-C413B449CC10}" srcId="{BBB5AD8A-AC27-4E6E-81D6-4A567DFC3733}" destId="{81EC70AE-A952-4ED4-A7CF-DAAB9D0A6B45}" srcOrd="7" destOrd="0" parTransId="{C12EEE17-5866-43CF-B1B9-CCC92AA9E22D}" sibTransId="{B1037E6F-AB14-4FBE-B1B7-0446A5E7980B}"/>
    <dgm:cxn modelId="{76545FE4-4F0B-4FE1-AE43-462906649348}" type="presOf" srcId="{6D1FC524-F657-4049-935F-150A8A116E2A}" destId="{7D239F98-3AFF-490D-B132-9876DF1DC79F}" srcOrd="0" destOrd="0" presId="urn:microsoft.com/office/officeart/2005/8/layout/radial1"/>
    <dgm:cxn modelId="{01AC05EA-3C24-4F12-8096-0CDDBBAA01C0}" type="presOf" srcId="{A41E6BDF-2FB2-42D2-B2EA-5CAF7043BCF8}" destId="{B376D6DE-3AAF-46F9-AB73-E736D0EC0DAB}" srcOrd="0" destOrd="0" presId="urn:microsoft.com/office/officeart/2005/8/layout/radial1"/>
    <dgm:cxn modelId="{334543ED-6456-4850-899C-93D83A8C1FF0}" type="presOf" srcId="{BBB5AD8A-AC27-4E6E-81D6-4A567DFC3733}" destId="{86ABEB7F-9894-4106-9380-1EF1896C9D9A}" srcOrd="0" destOrd="0" presId="urn:microsoft.com/office/officeart/2005/8/layout/radial1"/>
    <dgm:cxn modelId="{0C7B1CF3-DE7E-4F05-B141-EE25B4D6702B}" type="presOf" srcId="{41CD39AB-9800-4CCF-B84E-9C62E1936DE5}" destId="{494B9AC4-B80A-46B5-94DF-4E2E4CBB418B}" srcOrd="0" destOrd="0" presId="urn:microsoft.com/office/officeart/2005/8/layout/radial1"/>
    <dgm:cxn modelId="{0C81B4F8-46D7-4B01-88C7-8D7DF188684D}" type="presOf" srcId="{BAD46FE9-D382-4A2E-831C-E11D4CBDB708}" destId="{664CFB84-2442-43E5-9264-3E992B01C71E}" srcOrd="1" destOrd="0" presId="urn:microsoft.com/office/officeart/2005/8/layout/radial1"/>
    <dgm:cxn modelId="{9A268BDE-8150-4805-B6C8-EA6C97F83CB5}" type="presParOf" srcId="{5E816605-1D21-43C4-9ED7-1B08CEAA2D3E}" destId="{86ABEB7F-9894-4106-9380-1EF1896C9D9A}" srcOrd="0" destOrd="0" presId="urn:microsoft.com/office/officeart/2005/8/layout/radial1"/>
    <dgm:cxn modelId="{819DD16E-B5B1-4431-9E34-6A0A9E40777E}" type="presParOf" srcId="{5E816605-1D21-43C4-9ED7-1B08CEAA2D3E}" destId="{29978A1C-078F-4E31-9225-EDE6EEB73B6E}" srcOrd="1" destOrd="0" presId="urn:microsoft.com/office/officeart/2005/8/layout/radial1"/>
    <dgm:cxn modelId="{1C93B60B-D286-434F-ADBA-720B79FA1E8B}" type="presParOf" srcId="{29978A1C-078F-4E31-9225-EDE6EEB73B6E}" destId="{27741868-FE9A-4ECA-8897-9E93E7ADF174}" srcOrd="0" destOrd="0" presId="urn:microsoft.com/office/officeart/2005/8/layout/radial1"/>
    <dgm:cxn modelId="{CEAD9D17-7EA8-47E8-84CB-A9B62513FC11}" type="presParOf" srcId="{5E816605-1D21-43C4-9ED7-1B08CEAA2D3E}" destId="{494B9AC4-B80A-46B5-94DF-4E2E4CBB418B}" srcOrd="2" destOrd="0" presId="urn:microsoft.com/office/officeart/2005/8/layout/radial1"/>
    <dgm:cxn modelId="{9464DC91-5D53-40AE-9EF4-38AFB0978C99}" type="presParOf" srcId="{5E816605-1D21-43C4-9ED7-1B08CEAA2D3E}" destId="{41D326F9-7C10-4C45-8F7B-47BC7FE62368}" srcOrd="3" destOrd="0" presId="urn:microsoft.com/office/officeart/2005/8/layout/radial1"/>
    <dgm:cxn modelId="{520A7926-37D8-4E5D-9283-9631E7DA4450}" type="presParOf" srcId="{41D326F9-7C10-4C45-8F7B-47BC7FE62368}" destId="{7F0253B1-D35E-4A96-98FC-2EBDABE746EB}" srcOrd="0" destOrd="0" presId="urn:microsoft.com/office/officeart/2005/8/layout/radial1"/>
    <dgm:cxn modelId="{F7E7098C-FCDF-4519-B78C-68D4451E9395}" type="presParOf" srcId="{5E816605-1D21-43C4-9ED7-1B08CEAA2D3E}" destId="{B376D6DE-3AAF-46F9-AB73-E736D0EC0DAB}" srcOrd="4" destOrd="0" presId="urn:microsoft.com/office/officeart/2005/8/layout/radial1"/>
    <dgm:cxn modelId="{A7FB54B1-018F-4D5D-9F47-CAED56211EFA}" type="presParOf" srcId="{5E816605-1D21-43C4-9ED7-1B08CEAA2D3E}" destId="{FE5E2138-A194-44BC-8D4A-1904B77F5778}" srcOrd="5" destOrd="0" presId="urn:microsoft.com/office/officeart/2005/8/layout/radial1"/>
    <dgm:cxn modelId="{621F3F45-F223-451C-A8D1-ECC8753AB1F9}" type="presParOf" srcId="{FE5E2138-A194-44BC-8D4A-1904B77F5778}" destId="{8E1490F4-7DB4-4E53-8A01-03A68434CB58}" srcOrd="0" destOrd="0" presId="urn:microsoft.com/office/officeart/2005/8/layout/radial1"/>
    <dgm:cxn modelId="{C3F3E913-7098-4E4F-B050-9AE0754E97E9}" type="presParOf" srcId="{5E816605-1D21-43C4-9ED7-1B08CEAA2D3E}" destId="{16C02C44-3A13-4227-BAA7-E2157226072C}" srcOrd="6" destOrd="0" presId="urn:microsoft.com/office/officeart/2005/8/layout/radial1"/>
    <dgm:cxn modelId="{EED3742C-D962-4305-889D-DF06C245E3A7}" type="presParOf" srcId="{5E816605-1D21-43C4-9ED7-1B08CEAA2D3E}" destId="{54DA1B5E-D806-4FF2-B35A-E54ED24C8967}" srcOrd="7" destOrd="0" presId="urn:microsoft.com/office/officeart/2005/8/layout/radial1"/>
    <dgm:cxn modelId="{5DC305DC-991F-42CB-81EC-8AD6760E7D2F}" type="presParOf" srcId="{54DA1B5E-D806-4FF2-B35A-E54ED24C8967}" destId="{2CA11902-9E78-4553-B3A1-BDD1E4D54D07}" srcOrd="0" destOrd="0" presId="urn:microsoft.com/office/officeart/2005/8/layout/radial1"/>
    <dgm:cxn modelId="{A7D8AC6B-EE48-444C-8CE4-40426CD936ED}" type="presParOf" srcId="{5E816605-1D21-43C4-9ED7-1B08CEAA2D3E}" destId="{6B9B1D0D-E90F-447F-AB21-B2CB6C172841}" srcOrd="8" destOrd="0" presId="urn:microsoft.com/office/officeart/2005/8/layout/radial1"/>
    <dgm:cxn modelId="{C5D97C15-0833-42DD-AC85-0151F5E8462B}" type="presParOf" srcId="{5E816605-1D21-43C4-9ED7-1B08CEAA2D3E}" destId="{7D239F98-3AFF-490D-B132-9876DF1DC79F}" srcOrd="9" destOrd="0" presId="urn:microsoft.com/office/officeart/2005/8/layout/radial1"/>
    <dgm:cxn modelId="{813C6421-4762-4434-8E30-D236D18AC330}" type="presParOf" srcId="{7D239F98-3AFF-490D-B132-9876DF1DC79F}" destId="{05C72FB7-6C22-42AF-B76A-1FE5F817D584}" srcOrd="0" destOrd="0" presId="urn:microsoft.com/office/officeart/2005/8/layout/radial1"/>
    <dgm:cxn modelId="{CFB62FF2-5477-4689-96E3-C8DB4264DB91}" type="presParOf" srcId="{5E816605-1D21-43C4-9ED7-1B08CEAA2D3E}" destId="{0564B970-F5DE-47F7-A981-398F159BDDB3}" srcOrd="10" destOrd="0" presId="urn:microsoft.com/office/officeart/2005/8/layout/radial1"/>
    <dgm:cxn modelId="{8217024E-228C-4CAF-BD76-1D3C5253B241}" type="presParOf" srcId="{5E816605-1D21-43C4-9ED7-1B08CEAA2D3E}" destId="{AEA72B9B-7D6C-4171-8E1D-9FF02B04E562}" srcOrd="11" destOrd="0" presId="urn:microsoft.com/office/officeart/2005/8/layout/radial1"/>
    <dgm:cxn modelId="{FCF56131-C58C-4299-850D-2DD53C8B8988}" type="presParOf" srcId="{AEA72B9B-7D6C-4171-8E1D-9FF02B04E562}" destId="{8FBB6115-9DDF-4663-8521-37B7A7ECBAF7}" srcOrd="0" destOrd="0" presId="urn:microsoft.com/office/officeart/2005/8/layout/radial1"/>
    <dgm:cxn modelId="{B2991108-684F-414B-8E82-CA04BF7CF934}" type="presParOf" srcId="{5E816605-1D21-43C4-9ED7-1B08CEAA2D3E}" destId="{9E7F5C85-C5E8-444E-90D5-30665FCC0247}" srcOrd="12" destOrd="0" presId="urn:microsoft.com/office/officeart/2005/8/layout/radial1"/>
    <dgm:cxn modelId="{5F22AB4C-07D2-4D94-AAA5-C3B2024F0EC2}" type="presParOf" srcId="{5E816605-1D21-43C4-9ED7-1B08CEAA2D3E}" destId="{A32B2444-1BE1-4F90-B139-A0D65A02C447}" srcOrd="13" destOrd="0" presId="urn:microsoft.com/office/officeart/2005/8/layout/radial1"/>
    <dgm:cxn modelId="{BBCAEE89-A900-46A9-9AB2-5A93B174E05F}" type="presParOf" srcId="{A32B2444-1BE1-4F90-B139-A0D65A02C447}" destId="{2536DB7A-3C1D-4D4D-AD59-50D96720C659}" srcOrd="0" destOrd="0" presId="urn:microsoft.com/office/officeart/2005/8/layout/radial1"/>
    <dgm:cxn modelId="{62452C37-6854-4615-9729-3DE95E3CA231}" type="presParOf" srcId="{5E816605-1D21-43C4-9ED7-1B08CEAA2D3E}" destId="{46CB8BE2-2D10-4207-A43D-7485FA3C511D}" srcOrd="14" destOrd="0" presId="urn:microsoft.com/office/officeart/2005/8/layout/radial1"/>
    <dgm:cxn modelId="{8BCC5E55-38BD-4FEE-AA9C-CE533F73C9D7}" type="presParOf" srcId="{5E816605-1D21-43C4-9ED7-1B08CEAA2D3E}" destId="{9FD15311-646E-4F86-B084-FF1BBF6007C2}" srcOrd="15" destOrd="0" presId="urn:microsoft.com/office/officeart/2005/8/layout/radial1"/>
    <dgm:cxn modelId="{E5FA1F05-B84E-4CC7-9018-4941561C89AC}" type="presParOf" srcId="{9FD15311-646E-4F86-B084-FF1BBF6007C2}" destId="{373A2FED-C401-4A94-9BF7-E44A43DDCB50}" srcOrd="0" destOrd="0" presId="urn:microsoft.com/office/officeart/2005/8/layout/radial1"/>
    <dgm:cxn modelId="{8540E03F-536B-445B-8FB8-DBC1FBE0AACD}" type="presParOf" srcId="{5E816605-1D21-43C4-9ED7-1B08CEAA2D3E}" destId="{2C6DD85C-974B-4341-BFE3-57355E59D5DC}" srcOrd="16" destOrd="0" presId="urn:microsoft.com/office/officeart/2005/8/layout/radial1"/>
    <dgm:cxn modelId="{C690CA50-44D1-4D53-81AA-A7BFA46485BC}" type="presParOf" srcId="{5E816605-1D21-43C4-9ED7-1B08CEAA2D3E}" destId="{AAAE73CD-20D6-4980-8004-DD95E7A8AA92}" srcOrd="17" destOrd="0" presId="urn:microsoft.com/office/officeart/2005/8/layout/radial1"/>
    <dgm:cxn modelId="{D707A9F7-1723-48C6-A03E-948FE8198C0C}" type="presParOf" srcId="{AAAE73CD-20D6-4980-8004-DD95E7A8AA92}" destId="{664CFB84-2442-43E5-9264-3E992B01C71E}" srcOrd="0" destOrd="0" presId="urn:microsoft.com/office/officeart/2005/8/layout/radial1"/>
    <dgm:cxn modelId="{96EE1297-EAFF-4333-9873-FD8D7267BB91}" type="presParOf" srcId="{5E816605-1D21-43C4-9ED7-1B08CEAA2D3E}" destId="{FD60BD21-ECA2-4C56-B3CF-1012087299B6}" srcOrd="1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AF7770-ECBA-4B2C-BA32-2F7AF2F203B7}">
      <dsp:nvSpPr>
        <dsp:cNvPr id="0" name=""/>
        <dsp:cNvSpPr/>
      </dsp:nvSpPr>
      <dsp:spPr>
        <a:xfrm>
          <a:off x="2636865" y="1430347"/>
          <a:ext cx="1430549" cy="1430549"/>
        </a:xfrm>
        <a:prstGeom prst="ellipse">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CA" sz="2400" kern="1200" dirty="0">
              <a:latin typeface="Arial" panose="020B0604020202020204" pitchFamily="34" charset="0"/>
              <a:cs typeface="Arial" panose="020B0604020202020204" pitchFamily="34" charset="0"/>
            </a:rPr>
            <a:t>Healthcare</a:t>
          </a:r>
        </a:p>
      </dsp:txBody>
      <dsp:txXfrm>
        <a:off x="2846364" y="1639846"/>
        <a:ext cx="1011551" cy="1011551"/>
      </dsp:txXfrm>
    </dsp:sp>
    <dsp:sp modelId="{60D399AD-29F9-4CF1-B5DC-24CC03DB4E07}">
      <dsp:nvSpPr>
        <dsp:cNvPr id="0" name=""/>
        <dsp:cNvSpPr/>
      </dsp:nvSpPr>
      <dsp:spPr>
        <a:xfrm rot="16200000">
          <a:off x="3235734" y="1298070"/>
          <a:ext cx="232811" cy="31742"/>
        </a:xfrm>
        <a:custGeom>
          <a:avLst/>
          <a:gdLst/>
          <a:ahLst/>
          <a:cxnLst/>
          <a:rect l="0" t="0" r="0" b="0"/>
          <a:pathLst>
            <a:path>
              <a:moveTo>
                <a:pt x="0" y="15871"/>
              </a:moveTo>
              <a:lnTo>
                <a:pt x="232811" y="158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346320" y="1308121"/>
        <a:ext cx="11640" cy="11640"/>
      </dsp:txXfrm>
    </dsp:sp>
    <dsp:sp modelId="{F2C69FF7-B911-47A3-9E37-641048964A49}">
      <dsp:nvSpPr>
        <dsp:cNvPr id="0" name=""/>
        <dsp:cNvSpPr/>
      </dsp:nvSpPr>
      <dsp:spPr>
        <a:xfrm>
          <a:off x="2761004" y="15264"/>
          <a:ext cx="1182271" cy="1182271"/>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r>
            <a:rPr lang="en-CA" sz="5000" kern="1200" dirty="0"/>
            <a:t> </a:t>
          </a:r>
        </a:p>
      </dsp:txBody>
      <dsp:txXfrm>
        <a:off x="2934144" y="188404"/>
        <a:ext cx="835991" cy="835991"/>
      </dsp:txXfrm>
    </dsp:sp>
    <dsp:sp modelId="{0540D800-B9DA-4262-82C2-E150F75F8B90}">
      <dsp:nvSpPr>
        <dsp:cNvPr id="0" name=""/>
        <dsp:cNvSpPr/>
      </dsp:nvSpPr>
      <dsp:spPr>
        <a:xfrm rot="19800000">
          <a:off x="3955990" y="1713911"/>
          <a:ext cx="232811" cy="31742"/>
        </a:xfrm>
        <a:custGeom>
          <a:avLst/>
          <a:gdLst/>
          <a:ahLst/>
          <a:cxnLst/>
          <a:rect l="0" t="0" r="0" b="0"/>
          <a:pathLst>
            <a:path>
              <a:moveTo>
                <a:pt x="0" y="15871"/>
              </a:moveTo>
              <a:lnTo>
                <a:pt x="232811" y="158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4066576" y="1723961"/>
        <a:ext cx="11640" cy="11640"/>
      </dsp:txXfrm>
    </dsp:sp>
    <dsp:sp modelId="{7F3BC10D-FC37-4101-809A-3BCA1F7AE00B}">
      <dsp:nvSpPr>
        <dsp:cNvPr id="0" name=""/>
        <dsp:cNvSpPr/>
      </dsp:nvSpPr>
      <dsp:spPr>
        <a:xfrm>
          <a:off x="4094010" y="784875"/>
          <a:ext cx="1182271" cy="1182271"/>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r>
            <a:rPr lang="en-CA" sz="5000" kern="1200" dirty="0"/>
            <a:t> </a:t>
          </a:r>
        </a:p>
      </dsp:txBody>
      <dsp:txXfrm>
        <a:off x="4267150" y="958015"/>
        <a:ext cx="835991" cy="835991"/>
      </dsp:txXfrm>
    </dsp:sp>
    <dsp:sp modelId="{F41710DE-3F36-471B-925B-6238C3DCE212}">
      <dsp:nvSpPr>
        <dsp:cNvPr id="0" name=""/>
        <dsp:cNvSpPr/>
      </dsp:nvSpPr>
      <dsp:spPr>
        <a:xfrm rot="1800000">
          <a:off x="3955990" y="2545591"/>
          <a:ext cx="232811" cy="31742"/>
        </a:xfrm>
        <a:custGeom>
          <a:avLst/>
          <a:gdLst/>
          <a:ahLst/>
          <a:cxnLst/>
          <a:rect l="0" t="0" r="0" b="0"/>
          <a:pathLst>
            <a:path>
              <a:moveTo>
                <a:pt x="0" y="15871"/>
              </a:moveTo>
              <a:lnTo>
                <a:pt x="232811" y="158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4066576" y="2555642"/>
        <a:ext cx="11640" cy="11640"/>
      </dsp:txXfrm>
    </dsp:sp>
    <dsp:sp modelId="{4BA031AF-C863-446E-8A69-F8B97DA92140}">
      <dsp:nvSpPr>
        <dsp:cNvPr id="0" name=""/>
        <dsp:cNvSpPr/>
      </dsp:nvSpPr>
      <dsp:spPr>
        <a:xfrm>
          <a:off x="4094010" y="2324097"/>
          <a:ext cx="1182271" cy="1182271"/>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r>
            <a:rPr lang="en-CA" sz="5000" kern="1200" dirty="0"/>
            <a:t> </a:t>
          </a:r>
        </a:p>
      </dsp:txBody>
      <dsp:txXfrm>
        <a:off x="4267150" y="2497237"/>
        <a:ext cx="835991" cy="835991"/>
      </dsp:txXfrm>
    </dsp:sp>
    <dsp:sp modelId="{050CB58C-DE5D-485E-B9DC-8685E426EA31}">
      <dsp:nvSpPr>
        <dsp:cNvPr id="0" name=""/>
        <dsp:cNvSpPr/>
      </dsp:nvSpPr>
      <dsp:spPr>
        <a:xfrm rot="5400000">
          <a:off x="3235734" y="2961431"/>
          <a:ext cx="232811" cy="31742"/>
        </a:xfrm>
        <a:custGeom>
          <a:avLst/>
          <a:gdLst/>
          <a:ahLst/>
          <a:cxnLst/>
          <a:rect l="0" t="0" r="0" b="0"/>
          <a:pathLst>
            <a:path>
              <a:moveTo>
                <a:pt x="0" y="15871"/>
              </a:moveTo>
              <a:lnTo>
                <a:pt x="232811" y="158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346320" y="2971482"/>
        <a:ext cx="11640" cy="11640"/>
      </dsp:txXfrm>
    </dsp:sp>
    <dsp:sp modelId="{7657C26D-FDCA-4854-B8E9-F07AAE70D262}">
      <dsp:nvSpPr>
        <dsp:cNvPr id="0" name=""/>
        <dsp:cNvSpPr/>
      </dsp:nvSpPr>
      <dsp:spPr>
        <a:xfrm>
          <a:off x="2761004" y="3093709"/>
          <a:ext cx="1182271" cy="1182271"/>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r>
            <a:rPr lang="en-CA" sz="5000" kern="1200" dirty="0"/>
            <a:t> </a:t>
          </a:r>
        </a:p>
      </dsp:txBody>
      <dsp:txXfrm>
        <a:off x="2934144" y="3266849"/>
        <a:ext cx="835991" cy="835991"/>
      </dsp:txXfrm>
    </dsp:sp>
    <dsp:sp modelId="{B76881AF-015E-4AA0-81B6-17CAA1242629}">
      <dsp:nvSpPr>
        <dsp:cNvPr id="0" name=""/>
        <dsp:cNvSpPr/>
      </dsp:nvSpPr>
      <dsp:spPr>
        <a:xfrm rot="9000000">
          <a:off x="2515478" y="2545591"/>
          <a:ext cx="232811" cy="31742"/>
        </a:xfrm>
        <a:custGeom>
          <a:avLst/>
          <a:gdLst/>
          <a:ahLst/>
          <a:cxnLst/>
          <a:rect l="0" t="0" r="0" b="0"/>
          <a:pathLst>
            <a:path>
              <a:moveTo>
                <a:pt x="0" y="15871"/>
              </a:moveTo>
              <a:lnTo>
                <a:pt x="232811" y="158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rot="10800000">
        <a:off x="2626063" y="2555642"/>
        <a:ext cx="11640" cy="11640"/>
      </dsp:txXfrm>
    </dsp:sp>
    <dsp:sp modelId="{F10A3AF2-CF2F-4E4E-825F-6E82BF0EEA34}">
      <dsp:nvSpPr>
        <dsp:cNvPr id="0" name=""/>
        <dsp:cNvSpPr/>
      </dsp:nvSpPr>
      <dsp:spPr>
        <a:xfrm>
          <a:off x="1427998" y="2324097"/>
          <a:ext cx="1182271" cy="1182271"/>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r>
            <a:rPr lang="en-CA" sz="5000" kern="1200" dirty="0"/>
            <a:t> </a:t>
          </a:r>
        </a:p>
      </dsp:txBody>
      <dsp:txXfrm>
        <a:off x="1601138" y="2497237"/>
        <a:ext cx="835991" cy="835991"/>
      </dsp:txXfrm>
    </dsp:sp>
    <dsp:sp modelId="{5783BF76-2D48-454A-B43F-26A8CE6DCA73}">
      <dsp:nvSpPr>
        <dsp:cNvPr id="0" name=""/>
        <dsp:cNvSpPr/>
      </dsp:nvSpPr>
      <dsp:spPr>
        <a:xfrm rot="12600000">
          <a:off x="2515478" y="1713911"/>
          <a:ext cx="232811" cy="31742"/>
        </a:xfrm>
        <a:custGeom>
          <a:avLst/>
          <a:gdLst/>
          <a:ahLst/>
          <a:cxnLst/>
          <a:rect l="0" t="0" r="0" b="0"/>
          <a:pathLst>
            <a:path>
              <a:moveTo>
                <a:pt x="0" y="15871"/>
              </a:moveTo>
              <a:lnTo>
                <a:pt x="232811" y="158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rot="10800000">
        <a:off x="2626063" y="1723961"/>
        <a:ext cx="11640" cy="11640"/>
      </dsp:txXfrm>
    </dsp:sp>
    <dsp:sp modelId="{114AFC32-5986-4C3A-BC01-EE5557D26DB5}">
      <dsp:nvSpPr>
        <dsp:cNvPr id="0" name=""/>
        <dsp:cNvSpPr/>
      </dsp:nvSpPr>
      <dsp:spPr>
        <a:xfrm>
          <a:off x="1427998" y="784875"/>
          <a:ext cx="1182271" cy="1182271"/>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endParaRPr lang="en-CA" sz="5000" kern="1200" dirty="0"/>
        </a:p>
      </dsp:txBody>
      <dsp:txXfrm>
        <a:off x="1601138" y="958015"/>
        <a:ext cx="835991" cy="8359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AF7770-ECBA-4B2C-BA32-2F7AF2F203B7}">
      <dsp:nvSpPr>
        <dsp:cNvPr id="0" name=""/>
        <dsp:cNvSpPr/>
      </dsp:nvSpPr>
      <dsp:spPr>
        <a:xfrm>
          <a:off x="2636865" y="1430347"/>
          <a:ext cx="1430549" cy="1430549"/>
        </a:xfrm>
        <a:prstGeom prst="ellipse">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CA" sz="2400" kern="1200" dirty="0">
              <a:latin typeface="Arial" panose="020B0604020202020204" pitchFamily="34" charset="0"/>
              <a:cs typeface="Arial" panose="020B0604020202020204" pitchFamily="34" charset="0"/>
            </a:rPr>
            <a:t>Healthcare</a:t>
          </a:r>
        </a:p>
      </dsp:txBody>
      <dsp:txXfrm>
        <a:off x="2846364" y="1639846"/>
        <a:ext cx="1011551" cy="1011551"/>
      </dsp:txXfrm>
    </dsp:sp>
    <dsp:sp modelId="{60D399AD-29F9-4CF1-B5DC-24CC03DB4E07}">
      <dsp:nvSpPr>
        <dsp:cNvPr id="0" name=""/>
        <dsp:cNvSpPr/>
      </dsp:nvSpPr>
      <dsp:spPr>
        <a:xfrm rot="16200000">
          <a:off x="3235734" y="1298070"/>
          <a:ext cx="232811" cy="31742"/>
        </a:xfrm>
        <a:custGeom>
          <a:avLst/>
          <a:gdLst/>
          <a:ahLst/>
          <a:cxnLst/>
          <a:rect l="0" t="0" r="0" b="0"/>
          <a:pathLst>
            <a:path>
              <a:moveTo>
                <a:pt x="0" y="15871"/>
              </a:moveTo>
              <a:lnTo>
                <a:pt x="232811" y="158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346320" y="1308121"/>
        <a:ext cx="11640" cy="11640"/>
      </dsp:txXfrm>
    </dsp:sp>
    <dsp:sp modelId="{F2C69FF7-B911-47A3-9E37-641048964A49}">
      <dsp:nvSpPr>
        <dsp:cNvPr id="0" name=""/>
        <dsp:cNvSpPr/>
      </dsp:nvSpPr>
      <dsp:spPr>
        <a:xfrm>
          <a:off x="2761004" y="15264"/>
          <a:ext cx="1182271" cy="1182271"/>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r>
            <a:rPr lang="en-CA" sz="5000" kern="1200" dirty="0"/>
            <a:t> </a:t>
          </a:r>
        </a:p>
      </dsp:txBody>
      <dsp:txXfrm>
        <a:off x="2934144" y="188404"/>
        <a:ext cx="835991" cy="835991"/>
      </dsp:txXfrm>
    </dsp:sp>
    <dsp:sp modelId="{0540D800-B9DA-4262-82C2-E150F75F8B90}">
      <dsp:nvSpPr>
        <dsp:cNvPr id="0" name=""/>
        <dsp:cNvSpPr/>
      </dsp:nvSpPr>
      <dsp:spPr>
        <a:xfrm rot="19800000">
          <a:off x="3955990" y="1713911"/>
          <a:ext cx="232811" cy="31742"/>
        </a:xfrm>
        <a:custGeom>
          <a:avLst/>
          <a:gdLst/>
          <a:ahLst/>
          <a:cxnLst/>
          <a:rect l="0" t="0" r="0" b="0"/>
          <a:pathLst>
            <a:path>
              <a:moveTo>
                <a:pt x="0" y="15871"/>
              </a:moveTo>
              <a:lnTo>
                <a:pt x="232811" y="158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4066576" y="1723961"/>
        <a:ext cx="11640" cy="11640"/>
      </dsp:txXfrm>
    </dsp:sp>
    <dsp:sp modelId="{7F3BC10D-FC37-4101-809A-3BCA1F7AE00B}">
      <dsp:nvSpPr>
        <dsp:cNvPr id="0" name=""/>
        <dsp:cNvSpPr/>
      </dsp:nvSpPr>
      <dsp:spPr>
        <a:xfrm>
          <a:off x="4094010" y="784875"/>
          <a:ext cx="1182271" cy="1182271"/>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r>
            <a:rPr lang="en-CA" sz="5000" kern="1200" dirty="0"/>
            <a:t> </a:t>
          </a:r>
        </a:p>
      </dsp:txBody>
      <dsp:txXfrm>
        <a:off x="4267150" y="958015"/>
        <a:ext cx="835991" cy="835991"/>
      </dsp:txXfrm>
    </dsp:sp>
    <dsp:sp modelId="{F41710DE-3F36-471B-925B-6238C3DCE212}">
      <dsp:nvSpPr>
        <dsp:cNvPr id="0" name=""/>
        <dsp:cNvSpPr/>
      </dsp:nvSpPr>
      <dsp:spPr>
        <a:xfrm rot="1800000">
          <a:off x="3955990" y="2545591"/>
          <a:ext cx="232811" cy="31742"/>
        </a:xfrm>
        <a:custGeom>
          <a:avLst/>
          <a:gdLst/>
          <a:ahLst/>
          <a:cxnLst/>
          <a:rect l="0" t="0" r="0" b="0"/>
          <a:pathLst>
            <a:path>
              <a:moveTo>
                <a:pt x="0" y="15871"/>
              </a:moveTo>
              <a:lnTo>
                <a:pt x="232811" y="158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4066576" y="2555642"/>
        <a:ext cx="11640" cy="11640"/>
      </dsp:txXfrm>
    </dsp:sp>
    <dsp:sp modelId="{4BA031AF-C863-446E-8A69-F8B97DA92140}">
      <dsp:nvSpPr>
        <dsp:cNvPr id="0" name=""/>
        <dsp:cNvSpPr/>
      </dsp:nvSpPr>
      <dsp:spPr>
        <a:xfrm>
          <a:off x="4094010" y="2324097"/>
          <a:ext cx="1182271" cy="1182271"/>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r>
            <a:rPr lang="en-CA" sz="5000" kern="1200" dirty="0"/>
            <a:t> </a:t>
          </a:r>
        </a:p>
      </dsp:txBody>
      <dsp:txXfrm>
        <a:off x="4267150" y="2497237"/>
        <a:ext cx="835991" cy="835991"/>
      </dsp:txXfrm>
    </dsp:sp>
    <dsp:sp modelId="{050CB58C-DE5D-485E-B9DC-8685E426EA31}">
      <dsp:nvSpPr>
        <dsp:cNvPr id="0" name=""/>
        <dsp:cNvSpPr/>
      </dsp:nvSpPr>
      <dsp:spPr>
        <a:xfrm rot="5400000">
          <a:off x="3235734" y="2961431"/>
          <a:ext cx="232811" cy="31742"/>
        </a:xfrm>
        <a:custGeom>
          <a:avLst/>
          <a:gdLst/>
          <a:ahLst/>
          <a:cxnLst/>
          <a:rect l="0" t="0" r="0" b="0"/>
          <a:pathLst>
            <a:path>
              <a:moveTo>
                <a:pt x="0" y="15871"/>
              </a:moveTo>
              <a:lnTo>
                <a:pt x="232811" y="158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346320" y="2971482"/>
        <a:ext cx="11640" cy="11640"/>
      </dsp:txXfrm>
    </dsp:sp>
    <dsp:sp modelId="{7657C26D-FDCA-4854-B8E9-F07AAE70D262}">
      <dsp:nvSpPr>
        <dsp:cNvPr id="0" name=""/>
        <dsp:cNvSpPr/>
      </dsp:nvSpPr>
      <dsp:spPr>
        <a:xfrm>
          <a:off x="2761004" y="3093709"/>
          <a:ext cx="1182271" cy="1182271"/>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r>
            <a:rPr lang="en-CA" sz="5000" kern="1200" dirty="0"/>
            <a:t> </a:t>
          </a:r>
        </a:p>
      </dsp:txBody>
      <dsp:txXfrm>
        <a:off x="2934144" y="3266849"/>
        <a:ext cx="835991" cy="835991"/>
      </dsp:txXfrm>
    </dsp:sp>
    <dsp:sp modelId="{B76881AF-015E-4AA0-81B6-17CAA1242629}">
      <dsp:nvSpPr>
        <dsp:cNvPr id="0" name=""/>
        <dsp:cNvSpPr/>
      </dsp:nvSpPr>
      <dsp:spPr>
        <a:xfrm rot="9000000">
          <a:off x="2515478" y="2545591"/>
          <a:ext cx="232811" cy="31742"/>
        </a:xfrm>
        <a:custGeom>
          <a:avLst/>
          <a:gdLst/>
          <a:ahLst/>
          <a:cxnLst/>
          <a:rect l="0" t="0" r="0" b="0"/>
          <a:pathLst>
            <a:path>
              <a:moveTo>
                <a:pt x="0" y="15871"/>
              </a:moveTo>
              <a:lnTo>
                <a:pt x="232811" y="158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rot="10800000">
        <a:off x="2626063" y="2555642"/>
        <a:ext cx="11640" cy="11640"/>
      </dsp:txXfrm>
    </dsp:sp>
    <dsp:sp modelId="{F10A3AF2-CF2F-4E4E-825F-6E82BF0EEA34}">
      <dsp:nvSpPr>
        <dsp:cNvPr id="0" name=""/>
        <dsp:cNvSpPr/>
      </dsp:nvSpPr>
      <dsp:spPr>
        <a:xfrm>
          <a:off x="1427998" y="2324097"/>
          <a:ext cx="1182271" cy="1182271"/>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r>
            <a:rPr lang="en-CA" sz="5000" kern="1200" dirty="0"/>
            <a:t> </a:t>
          </a:r>
        </a:p>
      </dsp:txBody>
      <dsp:txXfrm>
        <a:off x="1601138" y="2497237"/>
        <a:ext cx="835991" cy="835991"/>
      </dsp:txXfrm>
    </dsp:sp>
    <dsp:sp modelId="{5783BF76-2D48-454A-B43F-26A8CE6DCA73}">
      <dsp:nvSpPr>
        <dsp:cNvPr id="0" name=""/>
        <dsp:cNvSpPr/>
      </dsp:nvSpPr>
      <dsp:spPr>
        <a:xfrm rot="12600000">
          <a:off x="2515478" y="1713911"/>
          <a:ext cx="232811" cy="31742"/>
        </a:xfrm>
        <a:custGeom>
          <a:avLst/>
          <a:gdLst/>
          <a:ahLst/>
          <a:cxnLst/>
          <a:rect l="0" t="0" r="0" b="0"/>
          <a:pathLst>
            <a:path>
              <a:moveTo>
                <a:pt x="0" y="15871"/>
              </a:moveTo>
              <a:lnTo>
                <a:pt x="232811" y="158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rot="10800000">
        <a:off x="2626063" y="1723961"/>
        <a:ext cx="11640" cy="11640"/>
      </dsp:txXfrm>
    </dsp:sp>
    <dsp:sp modelId="{114AFC32-5986-4C3A-BC01-EE5557D26DB5}">
      <dsp:nvSpPr>
        <dsp:cNvPr id="0" name=""/>
        <dsp:cNvSpPr/>
      </dsp:nvSpPr>
      <dsp:spPr>
        <a:xfrm>
          <a:off x="1427998" y="784875"/>
          <a:ext cx="1182271" cy="1182271"/>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endParaRPr lang="en-CA" sz="5000" kern="1200" dirty="0"/>
        </a:p>
      </dsp:txBody>
      <dsp:txXfrm>
        <a:off x="1601138" y="958015"/>
        <a:ext cx="835991" cy="8359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ABEB7F-9894-4106-9380-1EF1896C9D9A}">
      <dsp:nvSpPr>
        <dsp:cNvPr id="0" name=""/>
        <dsp:cNvSpPr/>
      </dsp:nvSpPr>
      <dsp:spPr>
        <a:xfrm>
          <a:off x="1862345" y="1783603"/>
          <a:ext cx="928847" cy="928847"/>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CA" sz="1900" kern="1200"/>
        </a:p>
      </dsp:txBody>
      <dsp:txXfrm>
        <a:off x="1998371" y="1919629"/>
        <a:ext cx="656795" cy="656795"/>
      </dsp:txXfrm>
    </dsp:sp>
    <dsp:sp modelId="{29978A1C-078F-4E31-9225-EDE6EEB73B6E}">
      <dsp:nvSpPr>
        <dsp:cNvPr id="0" name=""/>
        <dsp:cNvSpPr/>
      </dsp:nvSpPr>
      <dsp:spPr>
        <a:xfrm rot="16200000">
          <a:off x="1907242" y="1346113"/>
          <a:ext cx="839052" cy="35928"/>
        </a:xfrm>
        <a:custGeom>
          <a:avLst/>
          <a:gdLst/>
          <a:ahLst/>
          <a:cxnLst/>
          <a:rect l="0" t="0" r="0" b="0"/>
          <a:pathLst>
            <a:path>
              <a:moveTo>
                <a:pt x="0" y="17964"/>
              </a:moveTo>
              <a:lnTo>
                <a:pt x="839052" y="179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2305792" y="1343101"/>
        <a:ext cx="41952" cy="41952"/>
      </dsp:txXfrm>
    </dsp:sp>
    <dsp:sp modelId="{494B9AC4-B80A-46B5-94DF-4E2E4CBB418B}">
      <dsp:nvSpPr>
        <dsp:cNvPr id="0" name=""/>
        <dsp:cNvSpPr/>
      </dsp:nvSpPr>
      <dsp:spPr>
        <a:xfrm>
          <a:off x="1862345" y="15703"/>
          <a:ext cx="928847" cy="928847"/>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CA" sz="1900" kern="1200" dirty="0"/>
        </a:p>
      </dsp:txBody>
      <dsp:txXfrm>
        <a:off x="1998371" y="151729"/>
        <a:ext cx="656795" cy="656795"/>
      </dsp:txXfrm>
    </dsp:sp>
    <dsp:sp modelId="{41D326F9-7C10-4C45-8F7B-47BC7FE62368}">
      <dsp:nvSpPr>
        <dsp:cNvPr id="0" name=""/>
        <dsp:cNvSpPr/>
      </dsp:nvSpPr>
      <dsp:spPr>
        <a:xfrm rot="18600000">
          <a:off x="2475434" y="1552918"/>
          <a:ext cx="839052" cy="35928"/>
        </a:xfrm>
        <a:custGeom>
          <a:avLst/>
          <a:gdLst/>
          <a:ahLst/>
          <a:cxnLst/>
          <a:rect l="0" t="0" r="0" b="0"/>
          <a:pathLst>
            <a:path>
              <a:moveTo>
                <a:pt x="0" y="17964"/>
              </a:moveTo>
              <a:lnTo>
                <a:pt x="839052" y="179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2873984" y="1549905"/>
        <a:ext cx="41952" cy="41952"/>
      </dsp:txXfrm>
    </dsp:sp>
    <dsp:sp modelId="{B376D6DE-3AAF-46F9-AB73-E736D0EC0DAB}">
      <dsp:nvSpPr>
        <dsp:cNvPr id="0" name=""/>
        <dsp:cNvSpPr/>
      </dsp:nvSpPr>
      <dsp:spPr>
        <a:xfrm>
          <a:off x="2998729" y="429313"/>
          <a:ext cx="928847" cy="928847"/>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CA" sz="1900" kern="1200" dirty="0"/>
        </a:p>
      </dsp:txBody>
      <dsp:txXfrm>
        <a:off x="3134755" y="565339"/>
        <a:ext cx="656795" cy="656795"/>
      </dsp:txXfrm>
    </dsp:sp>
    <dsp:sp modelId="{FE5E2138-A194-44BC-8D4A-1904B77F5778}">
      <dsp:nvSpPr>
        <dsp:cNvPr id="0" name=""/>
        <dsp:cNvSpPr/>
      </dsp:nvSpPr>
      <dsp:spPr>
        <a:xfrm rot="21000000">
          <a:off x="2777763" y="2076566"/>
          <a:ext cx="839052" cy="35928"/>
        </a:xfrm>
        <a:custGeom>
          <a:avLst/>
          <a:gdLst/>
          <a:ahLst/>
          <a:cxnLst/>
          <a:rect l="0" t="0" r="0" b="0"/>
          <a:pathLst>
            <a:path>
              <a:moveTo>
                <a:pt x="0" y="17964"/>
              </a:moveTo>
              <a:lnTo>
                <a:pt x="839052" y="179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176313" y="2073554"/>
        <a:ext cx="41952" cy="41952"/>
      </dsp:txXfrm>
    </dsp:sp>
    <dsp:sp modelId="{16C02C44-3A13-4227-BAA7-E2157226072C}">
      <dsp:nvSpPr>
        <dsp:cNvPr id="0" name=""/>
        <dsp:cNvSpPr/>
      </dsp:nvSpPr>
      <dsp:spPr>
        <a:xfrm>
          <a:off x="3603386" y="1476611"/>
          <a:ext cx="928847" cy="928847"/>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CA" sz="1900" kern="1200" dirty="0"/>
        </a:p>
      </dsp:txBody>
      <dsp:txXfrm>
        <a:off x="3739412" y="1612637"/>
        <a:ext cx="656795" cy="656795"/>
      </dsp:txXfrm>
    </dsp:sp>
    <dsp:sp modelId="{54DA1B5E-D806-4FF2-B35A-E54ED24C8967}">
      <dsp:nvSpPr>
        <dsp:cNvPr id="0" name=""/>
        <dsp:cNvSpPr/>
      </dsp:nvSpPr>
      <dsp:spPr>
        <a:xfrm rot="1800000">
          <a:off x="2672765" y="2672038"/>
          <a:ext cx="839052" cy="35928"/>
        </a:xfrm>
        <a:custGeom>
          <a:avLst/>
          <a:gdLst/>
          <a:ahLst/>
          <a:cxnLst/>
          <a:rect l="0" t="0" r="0" b="0"/>
          <a:pathLst>
            <a:path>
              <a:moveTo>
                <a:pt x="0" y="17964"/>
              </a:moveTo>
              <a:lnTo>
                <a:pt x="839052" y="179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071315" y="2669025"/>
        <a:ext cx="41952" cy="41952"/>
      </dsp:txXfrm>
    </dsp:sp>
    <dsp:sp modelId="{6B9B1D0D-E90F-447F-AB21-B2CB6C172841}">
      <dsp:nvSpPr>
        <dsp:cNvPr id="0" name=""/>
        <dsp:cNvSpPr/>
      </dsp:nvSpPr>
      <dsp:spPr>
        <a:xfrm>
          <a:off x="3393391" y="2667553"/>
          <a:ext cx="928847" cy="928847"/>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CA" sz="3900" kern="1200" dirty="0"/>
            <a:t> </a:t>
          </a:r>
        </a:p>
      </dsp:txBody>
      <dsp:txXfrm>
        <a:off x="3529417" y="2803579"/>
        <a:ext cx="656795" cy="656795"/>
      </dsp:txXfrm>
    </dsp:sp>
    <dsp:sp modelId="{7D239F98-3AFF-490D-B132-9876DF1DC79F}">
      <dsp:nvSpPr>
        <dsp:cNvPr id="0" name=""/>
        <dsp:cNvSpPr/>
      </dsp:nvSpPr>
      <dsp:spPr>
        <a:xfrm rot="4200000">
          <a:off x="2209571" y="3060704"/>
          <a:ext cx="839052" cy="35928"/>
        </a:xfrm>
        <a:custGeom>
          <a:avLst/>
          <a:gdLst/>
          <a:ahLst/>
          <a:cxnLst/>
          <a:rect l="0" t="0" r="0" b="0"/>
          <a:pathLst>
            <a:path>
              <a:moveTo>
                <a:pt x="0" y="17964"/>
              </a:moveTo>
              <a:lnTo>
                <a:pt x="839052" y="179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2608121" y="3057692"/>
        <a:ext cx="41952" cy="41952"/>
      </dsp:txXfrm>
    </dsp:sp>
    <dsp:sp modelId="{0564B970-F5DE-47F7-A981-398F159BDDB3}">
      <dsp:nvSpPr>
        <dsp:cNvPr id="0" name=""/>
        <dsp:cNvSpPr/>
      </dsp:nvSpPr>
      <dsp:spPr>
        <a:xfrm>
          <a:off x="2467002" y="3444885"/>
          <a:ext cx="928847" cy="928847"/>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CA" sz="3900" kern="1200" dirty="0"/>
            <a:t> </a:t>
          </a:r>
        </a:p>
      </dsp:txBody>
      <dsp:txXfrm>
        <a:off x="2603028" y="3580911"/>
        <a:ext cx="656795" cy="656795"/>
      </dsp:txXfrm>
    </dsp:sp>
    <dsp:sp modelId="{AEA72B9B-7D6C-4171-8E1D-9FF02B04E562}">
      <dsp:nvSpPr>
        <dsp:cNvPr id="0" name=""/>
        <dsp:cNvSpPr/>
      </dsp:nvSpPr>
      <dsp:spPr>
        <a:xfrm rot="6600000">
          <a:off x="1604914" y="3060704"/>
          <a:ext cx="839052" cy="35928"/>
        </a:xfrm>
        <a:custGeom>
          <a:avLst/>
          <a:gdLst/>
          <a:ahLst/>
          <a:cxnLst/>
          <a:rect l="0" t="0" r="0" b="0"/>
          <a:pathLst>
            <a:path>
              <a:moveTo>
                <a:pt x="0" y="17964"/>
              </a:moveTo>
              <a:lnTo>
                <a:pt x="839052" y="179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rot="10800000">
        <a:off x="2003464" y="3057692"/>
        <a:ext cx="41952" cy="41952"/>
      </dsp:txXfrm>
    </dsp:sp>
    <dsp:sp modelId="{9E7F5C85-C5E8-444E-90D5-30665FCC0247}">
      <dsp:nvSpPr>
        <dsp:cNvPr id="0" name=""/>
        <dsp:cNvSpPr/>
      </dsp:nvSpPr>
      <dsp:spPr>
        <a:xfrm>
          <a:off x="1257688" y="3444885"/>
          <a:ext cx="928847" cy="928847"/>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CA" sz="3900" kern="1200" dirty="0"/>
            <a:t> </a:t>
          </a:r>
        </a:p>
      </dsp:txBody>
      <dsp:txXfrm>
        <a:off x="1393714" y="3580911"/>
        <a:ext cx="656795" cy="656795"/>
      </dsp:txXfrm>
    </dsp:sp>
    <dsp:sp modelId="{A32B2444-1BE1-4F90-B139-A0D65A02C447}">
      <dsp:nvSpPr>
        <dsp:cNvPr id="0" name=""/>
        <dsp:cNvSpPr/>
      </dsp:nvSpPr>
      <dsp:spPr>
        <a:xfrm rot="9000000">
          <a:off x="1141719" y="2672038"/>
          <a:ext cx="839052" cy="35928"/>
        </a:xfrm>
        <a:custGeom>
          <a:avLst/>
          <a:gdLst/>
          <a:ahLst/>
          <a:cxnLst/>
          <a:rect l="0" t="0" r="0" b="0"/>
          <a:pathLst>
            <a:path>
              <a:moveTo>
                <a:pt x="0" y="17964"/>
              </a:moveTo>
              <a:lnTo>
                <a:pt x="839052" y="179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rot="10800000">
        <a:off x="1540269" y="2669025"/>
        <a:ext cx="41952" cy="41952"/>
      </dsp:txXfrm>
    </dsp:sp>
    <dsp:sp modelId="{46CB8BE2-2D10-4207-A43D-7485FA3C511D}">
      <dsp:nvSpPr>
        <dsp:cNvPr id="0" name=""/>
        <dsp:cNvSpPr/>
      </dsp:nvSpPr>
      <dsp:spPr>
        <a:xfrm>
          <a:off x="331299" y="2667553"/>
          <a:ext cx="928847" cy="928847"/>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CA" sz="3900" kern="1200" dirty="0"/>
            <a:t> </a:t>
          </a:r>
        </a:p>
      </dsp:txBody>
      <dsp:txXfrm>
        <a:off x="467325" y="2803579"/>
        <a:ext cx="656795" cy="656795"/>
      </dsp:txXfrm>
    </dsp:sp>
    <dsp:sp modelId="{9FD15311-646E-4F86-B084-FF1BBF6007C2}">
      <dsp:nvSpPr>
        <dsp:cNvPr id="0" name=""/>
        <dsp:cNvSpPr/>
      </dsp:nvSpPr>
      <dsp:spPr>
        <a:xfrm rot="11400000">
          <a:off x="1036722" y="2076566"/>
          <a:ext cx="839052" cy="35928"/>
        </a:xfrm>
        <a:custGeom>
          <a:avLst/>
          <a:gdLst/>
          <a:ahLst/>
          <a:cxnLst/>
          <a:rect l="0" t="0" r="0" b="0"/>
          <a:pathLst>
            <a:path>
              <a:moveTo>
                <a:pt x="0" y="17964"/>
              </a:moveTo>
              <a:lnTo>
                <a:pt x="839052" y="179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rot="10800000">
        <a:off x="1435271" y="2073554"/>
        <a:ext cx="41952" cy="41952"/>
      </dsp:txXfrm>
    </dsp:sp>
    <dsp:sp modelId="{2C6DD85C-974B-4341-BFE3-57355E59D5DC}">
      <dsp:nvSpPr>
        <dsp:cNvPr id="0" name=""/>
        <dsp:cNvSpPr/>
      </dsp:nvSpPr>
      <dsp:spPr>
        <a:xfrm>
          <a:off x="121303" y="1476611"/>
          <a:ext cx="928847" cy="928847"/>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CA" sz="3900" kern="1200" dirty="0"/>
            <a:t> </a:t>
          </a:r>
        </a:p>
      </dsp:txBody>
      <dsp:txXfrm>
        <a:off x="257329" y="1612637"/>
        <a:ext cx="656795" cy="656795"/>
      </dsp:txXfrm>
    </dsp:sp>
    <dsp:sp modelId="{AAAE73CD-20D6-4980-8004-DD95E7A8AA92}">
      <dsp:nvSpPr>
        <dsp:cNvPr id="0" name=""/>
        <dsp:cNvSpPr/>
      </dsp:nvSpPr>
      <dsp:spPr>
        <a:xfrm rot="13800000">
          <a:off x="1339050" y="1552918"/>
          <a:ext cx="839052" cy="35928"/>
        </a:xfrm>
        <a:custGeom>
          <a:avLst/>
          <a:gdLst/>
          <a:ahLst/>
          <a:cxnLst/>
          <a:rect l="0" t="0" r="0" b="0"/>
          <a:pathLst>
            <a:path>
              <a:moveTo>
                <a:pt x="0" y="17964"/>
              </a:moveTo>
              <a:lnTo>
                <a:pt x="839052" y="179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rot="10800000">
        <a:off x="1737600" y="1549905"/>
        <a:ext cx="41952" cy="41952"/>
      </dsp:txXfrm>
    </dsp:sp>
    <dsp:sp modelId="{FD60BD21-ECA2-4C56-B3CF-1012087299B6}">
      <dsp:nvSpPr>
        <dsp:cNvPr id="0" name=""/>
        <dsp:cNvSpPr/>
      </dsp:nvSpPr>
      <dsp:spPr>
        <a:xfrm>
          <a:off x="725961" y="429313"/>
          <a:ext cx="928847" cy="928847"/>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CA" sz="3900" kern="1200" dirty="0"/>
            <a:t> </a:t>
          </a:r>
        </a:p>
      </dsp:txBody>
      <dsp:txXfrm>
        <a:off x="861987" y="565339"/>
        <a:ext cx="656795" cy="656795"/>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4/14/2018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your</a:t>
            </a:r>
            <a:r>
              <a:rPr lang="en-US" baseline="0" dirty="0"/>
              <a:t> systems have user interfaces that support even ¼ of this?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a:t>
            </a:fld>
            <a:endParaRPr lang="en-CA" dirty="0"/>
          </a:p>
        </p:txBody>
      </p:sp>
    </p:spTree>
    <p:extLst>
      <p:ext uri="{BB962C8B-B14F-4D97-AF65-F5344CB8AC3E}">
        <p14:creationId xmlns:p14="http://schemas.microsoft.com/office/powerpoint/2010/main" val="102774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your</a:t>
            </a:r>
            <a:r>
              <a:rPr lang="en-US" baseline="0" dirty="0"/>
              <a:t> systems have user interfaces that support even ¼ of this?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a:t>
            </a:fld>
            <a:endParaRPr lang="en-CA" dirty="0"/>
          </a:p>
        </p:txBody>
      </p:sp>
    </p:spTree>
    <p:extLst>
      <p:ext uri="{BB962C8B-B14F-4D97-AF65-F5344CB8AC3E}">
        <p14:creationId xmlns:p14="http://schemas.microsoft.com/office/powerpoint/2010/main" val="9586705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857250" y="6208894"/>
            <a:ext cx="11334749" cy="649106"/>
            <a:chOff x="-1410220" y="6208894"/>
            <a:chExt cx="13602220" cy="649106"/>
          </a:xfrm>
        </p:grpSpPr>
        <p:sp>
          <p:nvSpPr>
            <p:cNvPr id="2" name="Rectangle 1"/>
            <p:cNvSpPr/>
            <p:nvPr/>
          </p:nvSpPr>
          <p:spPr>
            <a:xfrm>
              <a:off x="75737" y="6220178"/>
              <a:ext cx="12116263"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a:cxnSpLocks/>
            </p:cNvCxnSpPr>
            <p:nvPr/>
          </p:nvCxnSpPr>
          <p:spPr>
            <a:xfrm>
              <a:off x="-1410220" y="6208894"/>
              <a:ext cx="1360222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800" b="1">
                <a:ln>
                  <a:noFill/>
                </a:ln>
                <a:solidFill>
                  <a:schemeClr val="tx2"/>
                </a:solidFill>
                <a:effectLst/>
                <a:latin typeface="Verdana (Headings)"/>
                <a:ea typeface="+mj-ea"/>
                <a:cs typeface="+mj-cs"/>
              </a:defRPr>
            </a:lvl1pPr>
          </a:lstStyle>
          <a:p>
            <a:r>
              <a:rPr kumimoji="0" lang="en-US" dirty="0"/>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pic>
        <p:nvPicPr>
          <p:cNvPr id="35" name="Picture 2" descr="https://licensebuttons.net/l/by/3.0/88x31.png">
            <a:extLst>
              <a:ext uri="{FF2B5EF4-FFF2-40B4-BE49-F238E27FC236}">
                <a16:creationId xmlns:a16="http://schemas.microsoft.com/office/drawing/2014/main" id="{0FAFC289-8F85-4E7D-B2A8-B2EA0F59249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503348" y="6445477"/>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36" name="Date Placeholder 9">
            <a:extLst>
              <a:ext uri="{FF2B5EF4-FFF2-40B4-BE49-F238E27FC236}">
                <a16:creationId xmlns:a16="http://schemas.microsoft.com/office/drawing/2014/main" id="{FA956F4B-8EDB-4222-A68C-5B4A86BDEABE}"/>
              </a:ext>
            </a:extLst>
          </p:cNvPr>
          <p:cNvSpPr>
            <a:spLocks noGrp="1"/>
          </p:cNvSpPr>
          <p:nvPr>
            <p:ph type="dt" sz="half" idx="2"/>
          </p:nvPr>
        </p:nvSpPr>
        <p:spPr>
          <a:xfrm>
            <a:off x="2175884" y="6356351"/>
            <a:ext cx="666750"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fld id="{290457BA-669A-4F64-AFB9-CCC1D2256594}" type="datetime1">
              <a:rPr lang="en-US" smtClean="0"/>
              <a:t>4/16/2018</a:t>
            </a:fld>
            <a:endParaRPr lang="en-US" dirty="0"/>
          </a:p>
        </p:txBody>
      </p:sp>
      <p:sp>
        <p:nvSpPr>
          <p:cNvPr id="37" name="Footer Placeholder 21">
            <a:extLst>
              <a:ext uri="{FF2B5EF4-FFF2-40B4-BE49-F238E27FC236}">
                <a16:creationId xmlns:a16="http://schemas.microsoft.com/office/drawing/2014/main" id="{8FF3EC4C-D354-4F67-B94E-9C6AB1BF24BB}"/>
              </a:ext>
            </a:extLst>
          </p:cNvPr>
          <p:cNvSpPr>
            <a:spLocks noGrp="1"/>
          </p:cNvSpPr>
          <p:nvPr>
            <p:ph type="ftr" sz="quarter" idx="3"/>
          </p:nvPr>
        </p:nvSpPr>
        <p:spPr>
          <a:xfrm>
            <a:off x="2924069" y="6356351"/>
            <a:ext cx="7485803"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r>
              <a:rPr lang="en-CA"/>
              <a:t>(c) 2018 HL7 ® Int’l.  HL7, Health Level Seven, FHIR, &amp; FHIR Logo are registered trademarks of HL7 International.</a:t>
            </a:r>
            <a:endParaRPr lang="en-US" dirty="0"/>
          </a:p>
        </p:txBody>
      </p:sp>
      <p:sp>
        <p:nvSpPr>
          <p:cNvPr id="38" name="Slide Number Placeholder 17">
            <a:extLst>
              <a:ext uri="{FF2B5EF4-FFF2-40B4-BE49-F238E27FC236}">
                <a16:creationId xmlns:a16="http://schemas.microsoft.com/office/drawing/2014/main" id="{92F2140A-A5AE-44A7-80EF-ABF46630BFF6}"/>
              </a:ext>
            </a:extLst>
          </p:cNvPr>
          <p:cNvSpPr>
            <a:spLocks noGrp="1"/>
          </p:cNvSpPr>
          <p:nvPr>
            <p:ph type="sldNum" sz="quarter" idx="4"/>
          </p:nvPr>
        </p:nvSpPr>
        <p:spPr>
          <a:xfrm>
            <a:off x="11435024" y="6356351"/>
            <a:ext cx="318826" cy="365125"/>
          </a:xfrm>
          <a:prstGeom prst="rect">
            <a:avLst/>
          </a:prstGeom>
        </p:spPr>
        <p:txBody>
          <a:bodyPr vert="horz" lIns="0" tIns="0" rIns="0" bIns="0" anchor="b"/>
          <a:lstStyle>
            <a:lvl1pPr algn="r" eaLnBrk="1" latinLnBrk="0" hangingPunct="1">
              <a:defRPr kumimoji="0" sz="1100">
                <a:solidFill>
                  <a:schemeClr val="tx2"/>
                </a:solidFill>
                <a:latin typeface="Arial" panose="020B0604020202020204" pitchFamily="34" charset="0"/>
                <a:cs typeface="Arial" panose="020B0604020202020204" pitchFamily="34" charset="0"/>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No frame">
    <p:spTree>
      <p:nvGrpSpPr>
        <p:cNvPr id="1" name=""/>
        <p:cNvGrpSpPr/>
        <p:nvPr/>
      </p:nvGrpSpPr>
      <p:grpSpPr>
        <a:xfrm>
          <a:off x="0" y="0"/>
          <a:ext cx="0" cy="0"/>
          <a:chOff x="0" y="0"/>
          <a:chExt cx="0" cy="0"/>
        </a:xfrm>
      </p:grpSpPr>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Edit Master text styles</a:t>
            </a:r>
          </a:p>
        </p:txBody>
      </p:sp>
      <p:grpSp>
        <p:nvGrpSpPr>
          <p:cNvPr id="14" name="Group 13">
            <a:extLst>
              <a:ext uri="{FF2B5EF4-FFF2-40B4-BE49-F238E27FC236}">
                <a16:creationId xmlns:a16="http://schemas.microsoft.com/office/drawing/2014/main" id="{88103D0B-CACF-4915-9E86-400517E568A2}"/>
              </a:ext>
            </a:extLst>
          </p:cNvPr>
          <p:cNvGrpSpPr/>
          <p:nvPr userDrawn="1"/>
        </p:nvGrpSpPr>
        <p:grpSpPr>
          <a:xfrm>
            <a:off x="10114652" y="0"/>
            <a:ext cx="2122695" cy="1252151"/>
            <a:chOff x="-2357" y="5624899"/>
            <a:chExt cx="2122695" cy="1252151"/>
          </a:xfrm>
        </p:grpSpPr>
        <p:pic>
          <p:nvPicPr>
            <p:cNvPr id="15" name="Picture 14">
              <a:extLst>
                <a:ext uri="{FF2B5EF4-FFF2-40B4-BE49-F238E27FC236}">
                  <a16:creationId xmlns:a16="http://schemas.microsoft.com/office/drawing/2014/main" id="{0742AB71-B8C1-45BD-B466-DBD52559E7D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7071" t="19101" r="26890" b="29814"/>
            <a:stretch/>
          </p:blipFill>
          <p:spPr>
            <a:xfrm>
              <a:off x="-2357" y="5624899"/>
              <a:ext cx="2034746" cy="1252151"/>
            </a:xfrm>
            <a:prstGeom prst="rect">
              <a:avLst/>
            </a:prstGeom>
          </p:spPr>
        </p:pic>
        <p:sp>
          <p:nvSpPr>
            <p:cNvPr id="16" name="TextBox 15">
              <a:extLst>
                <a:ext uri="{FF2B5EF4-FFF2-40B4-BE49-F238E27FC236}">
                  <a16:creationId xmlns:a16="http://schemas.microsoft.com/office/drawing/2014/main" id="{1ABC7ED8-62AF-4D0D-9958-6963015B6500}"/>
                </a:ext>
              </a:extLst>
            </p:cNvPr>
            <p:cNvSpPr txBox="1"/>
            <p:nvPr userDrawn="1"/>
          </p:nvSpPr>
          <p:spPr>
            <a:xfrm>
              <a:off x="571578" y="5814845"/>
              <a:ext cx="279244" cy="246221"/>
            </a:xfrm>
            <a:prstGeom prst="rect">
              <a:avLst/>
            </a:prstGeom>
            <a:noFill/>
            <a:ln>
              <a:noFill/>
            </a:ln>
          </p:spPr>
          <p:txBody>
            <a:bodyPr wrap="none" rtlCol="0">
              <a:spAutoFit/>
            </a:bodyPr>
            <a:lstStyle/>
            <a:p>
              <a:r>
                <a:rPr lang="en-CA" sz="1000" dirty="0">
                  <a:solidFill>
                    <a:srgbClr val="002060"/>
                  </a:solidFill>
                  <a:latin typeface="Arial" panose="020B0604020202020204" pitchFamily="34" charset="0"/>
                  <a:cs typeface="Arial" panose="020B0604020202020204" pitchFamily="34" charset="0"/>
                </a:rPr>
                <a:t>®</a:t>
              </a:r>
            </a:p>
          </p:txBody>
        </p:sp>
        <p:sp>
          <p:nvSpPr>
            <p:cNvPr id="17" name="TextBox 16">
              <a:extLst>
                <a:ext uri="{FF2B5EF4-FFF2-40B4-BE49-F238E27FC236}">
                  <a16:creationId xmlns:a16="http://schemas.microsoft.com/office/drawing/2014/main" id="{6F57C41C-0209-47FF-AFC1-5AE12A3007B5}"/>
                </a:ext>
              </a:extLst>
            </p:cNvPr>
            <p:cNvSpPr txBox="1"/>
            <p:nvPr userDrawn="1"/>
          </p:nvSpPr>
          <p:spPr>
            <a:xfrm>
              <a:off x="1841094" y="6194104"/>
              <a:ext cx="279244" cy="246221"/>
            </a:xfrm>
            <a:prstGeom prst="rect">
              <a:avLst/>
            </a:prstGeom>
            <a:noFill/>
            <a:ln>
              <a:noFill/>
            </a:ln>
          </p:spPr>
          <p:txBody>
            <a:bodyPr wrap="none" rtlCol="0">
              <a:spAutoFit/>
            </a:bodyPr>
            <a:lstStyle/>
            <a:p>
              <a:r>
                <a:rPr lang="en-CA" sz="1000" dirty="0">
                  <a:solidFill>
                    <a:srgbClr val="002060"/>
                  </a:solidFill>
                  <a:latin typeface="Arial" panose="020B0604020202020204" pitchFamily="34" charset="0"/>
                  <a:cs typeface="Arial" panose="020B0604020202020204" pitchFamily="34" charset="0"/>
                </a:rPr>
                <a:t>®</a:t>
              </a:r>
            </a:p>
          </p:txBody>
        </p:sp>
      </p:grpSp>
      <p:sp>
        <p:nvSpPr>
          <p:cNvPr id="21" name="Date Placeholder 9">
            <a:extLst>
              <a:ext uri="{FF2B5EF4-FFF2-40B4-BE49-F238E27FC236}">
                <a16:creationId xmlns:a16="http://schemas.microsoft.com/office/drawing/2014/main" id="{B7C6D212-1F2E-4163-B364-130950B249C5}"/>
              </a:ext>
            </a:extLst>
          </p:cNvPr>
          <p:cNvSpPr>
            <a:spLocks noGrp="1"/>
          </p:cNvSpPr>
          <p:nvPr>
            <p:ph type="dt" sz="half" idx="10"/>
          </p:nvPr>
        </p:nvSpPr>
        <p:spPr>
          <a:xfrm>
            <a:off x="2175884" y="6356351"/>
            <a:ext cx="666750"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fld id="{CBEB8760-B1AE-42AA-BFE2-7FD2D2493C0F}" type="datetime1">
              <a:rPr lang="en-US" smtClean="0"/>
              <a:t>4/16/2018</a:t>
            </a:fld>
            <a:endParaRPr lang="en-US" dirty="0"/>
          </a:p>
        </p:txBody>
      </p:sp>
      <p:sp>
        <p:nvSpPr>
          <p:cNvPr id="22" name="Footer Placeholder 21">
            <a:extLst>
              <a:ext uri="{FF2B5EF4-FFF2-40B4-BE49-F238E27FC236}">
                <a16:creationId xmlns:a16="http://schemas.microsoft.com/office/drawing/2014/main" id="{F6B9D588-BABF-47BD-8C32-D57E9120508B}"/>
              </a:ext>
            </a:extLst>
          </p:cNvPr>
          <p:cNvSpPr>
            <a:spLocks noGrp="1"/>
          </p:cNvSpPr>
          <p:nvPr>
            <p:ph type="ftr" sz="quarter" idx="3"/>
          </p:nvPr>
        </p:nvSpPr>
        <p:spPr>
          <a:xfrm>
            <a:off x="2924069" y="6356351"/>
            <a:ext cx="7485803"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r>
              <a:rPr lang="en-CA"/>
              <a:t>(c) 2018 HL7 ® Int’l.  HL7, Health Level Seven, FHIR, &amp; FHIR Logo are registered trademarks of HL7 International.</a:t>
            </a:r>
            <a:endParaRPr lang="en-US" dirty="0"/>
          </a:p>
        </p:txBody>
      </p:sp>
      <p:sp>
        <p:nvSpPr>
          <p:cNvPr id="23" name="Slide Number Placeholder 17">
            <a:extLst>
              <a:ext uri="{FF2B5EF4-FFF2-40B4-BE49-F238E27FC236}">
                <a16:creationId xmlns:a16="http://schemas.microsoft.com/office/drawing/2014/main" id="{392AC82C-25C4-46BC-81A7-7425C3A69F4B}"/>
              </a:ext>
            </a:extLst>
          </p:cNvPr>
          <p:cNvSpPr>
            <a:spLocks noGrp="1"/>
          </p:cNvSpPr>
          <p:nvPr>
            <p:ph type="sldNum" sz="quarter" idx="4"/>
          </p:nvPr>
        </p:nvSpPr>
        <p:spPr>
          <a:xfrm>
            <a:off x="11435024" y="6356351"/>
            <a:ext cx="318826" cy="365125"/>
          </a:xfrm>
          <a:prstGeom prst="rect">
            <a:avLst/>
          </a:prstGeom>
        </p:spPr>
        <p:txBody>
          <a:bodyPr vert="horz" lIns="0" tIns="0" rIns="0" bIns="0" anchor="b"/>
          <a:lstStyle>
            <a:lvl1pPr algn="r" eaLnBrk="1" latinLnBrk="0" hangingPunct="1">
              <a:defRPr kumimoji="0" sz="1100">
                <a:solidFill>
                  <a:schemeClr val="tx2"/>
                </a:solidFill>
                <a:latin typeface="Arial" panose="020B0604020202020204" pitchFamily="34" charset="0"/>
                <a:cs typeface="Arial" panose="020B0604020202020204" pitchFamily="34" charset="0"/>
              </a:defRPr>
            </a:lvl1pPr>
          </a:lstStyle>
          <a:p>
            <a:fld id="{401CF334-2D5C-4859-84A6-CA7E6E43FAEB}" type="slidenum">
              <a:rPr lang="en-US" smtClean="0"/>
              <a:pPr/>
              <a:t>‹#›</a:t>
            </a:fld>
            <a:endParaRPr lang="en-US" dirty="0"/>
          </a:p>
        </p:txBody>
      </p:sp>
      <p:pic>
        <p:nvPicPr>
          <p:cNvPr id="24" name="Picture 2" descr="https://licensebuttons.net/l/by/3.0/88x31.png">
            <a:extLst>
              <a:ext uri="{FF2B5EF4-FFF2-40B4-BE49-F238E27FC236}">
                <a16:creationId xmlns:a16="http://schemas.microsoft.com/office/drawing/2014/main" id="{4F080144-7778-4813-9C72-10E4021830C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503348" y="6445477"/>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616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a:extLst>
              <a:ext uri="{FF2B5EF4-FFF2-40B4-BE49-F238E27FC236}">
                <a16:creationId xmlns:a16="http://schemas.microsoft.com/office/drawing/2014/main" id="{B69AF783-7739-4A6C-A484-C8D47015B7E8}"/>
              </a:ext>
            </a:extLst>
          </p:cNvPr>
          <p:cNvSpPr>
            <a:spLocks noGrp="1"/>
          </p:cNvSpPr>
          <p:nvPr>
            <p:ph type="dt" sz="half" idx="2"/>
          </p:nvPr>
        </p:nvSpPr>
        <p:spPr>
          <a:xfrm>
            <a:off x="2175884" y="6356351"/>
            <a:ext cx="666750"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fld id="{81E528F4-2D5C-4F8E-9D95-4024E5702E39}" type="datetime1">
              <a:rPr lang="en-US" smtClean="0"/>
              <a:t>4/16/2018</a:t>
            </a:fld>
            <a:endParaRPr lang="en-US" dirty="0"/>
          </a:p>
        </p:txBody>
      </p:sp>
      <p:sp>
        <p:nvSpPr>
          <p:cNvPr id="11" name="Footer Placeholder 21">
            <a:extLst>
              <a:ext uri="{FF2B5EF4-FFF2-40B4-BE49-F238E27FC236}">
                <a16:creationId xmlns:a16="http://schemas.microsoft.com/office/drawing/2014/main" id="{82DF29E2-B9EC-41A9-AFC4-56411F845D38}"/>
              </a:ext>
            </a:extLst>
          </p:cNvPr>
          <p:cNvSpPr>
            <a:spLocks noGrp="1"/>
          </p:cNvSpPr>
          <p:nvPr>
            <p:ph type="ftr" sz="quarter" idx="3"/>
          </p:nvPr>
        </p:nvSpPr>
        <p:spPr>
          <a:xfrm>
            <a:off x="2924069" y="6356351"/>
            <a:ext cx="7485803"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r>
              <a:rPr lang="en-CA"/>
              <a:t>(c) 2018 HL7 ® Int’l.  HL7, Health Level Seven, FHIR, &amp; FHIR Logo are registered trademarks of HL7 International.</a:t>
            </a:r>
            <a:endParaRPr lang="en-US" dirty="0"/>
          </a:p>
        </p:txBody>
      </p:sp>
      <p:sp>
        <p:nvSpPr>
          <p:cNvPr id="12" name="Slide Number Placeholder 17">
            <a:extLst>
              <a:ext uri="{FF2B5EF4-FFF2-40B4-BE49-F238E27FC236}">
                <a16:creationId xmlns:a16="http://schemas.microsoft.com/office/drawing/2014/main" id="{A42041B6-6D1D-425D-98F6-DAD6EB59B44E}"/>
              </a:ext>
            </a:extLst>
          </p:cNvPr>
          <p:cNvSpPr>
            <a:spLocks noGrp="1"/>
          </p:cNvSpPr>
          <p:nvPr>
            <p:ph type="sldNum" sz="quarter" idx="4"/>
          </p:nvPr>
        </p:nvSpPr>
        <p:spPr>
          <a:xfrm>
            <a:off x="11435024" y="6356351"/>
            <a:ext cx="318826" cy="365125"/>
          </a:xfrm>
          <a:prstGeom prst="rect">
            <a:avLst/>
          </a:prstGeom>
        </p:spPr>
        <p:txBody>
          <a:bodyPr vert="horz" lIns="0" tIns="0" rIns="0" bIns="0" anchor="b"/>
          <a:lstStyle>
            <a:lvl1pPr algn="r" eaLnBrk="1" latinLnBrk="0" hangingPunct="1">
              <a:defRPr kumimoji="0" sz="1100">
                <a:solidFill>
                  <a:schemeClr val="tx2"/>
                </a:solidFill>
                <a:latin typeface="Arial" panose="020B0604020202020204" pitchFamily="34" charset="0"/>
                <a:cs typeface="Arial" panose="020B0604020202020204" pitchFamily="34" charset="0"/>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1065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781050" y="914402"/>
            <a:ext cx="8026400"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a:extLst>
              <a:ext uri="{FF2B5EF4-FFF2-40B4-BE49-F238E27FC236}">
                <a16:creationId xmlns:a16="http://schemas.microsoft.com/office/drawing/2014/main" id="{767B8779-4108-4D4E-8761-617C47645859}"/>
              </a:ext>
            </a:extLst>
          </p:cNvPr>
          <p:cNvSpPr>
            <a:spLocks noGrp="1"/>
          </p:cNvSpPr>
          <p:nvPr>
            <p:ph type="dt" sz="half" idx="2"/>
          </p:nvPr>
        </p:nvSpPr>
        <p:spPr>
          <a:xfrm>
            <a:off x="2175884" y="6356351"/>
            <a:ext cx="666750"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fld id="{249C287C-12E4-4B19-993E-EA7516C439B1}" type="datetime1">
              <a:rPr lang="en-US" smtClean="0"/>
              <a:t>4/16/2018</a:t>
            </a:fld>
            <a:endParaRPr lang="en-US" dirty="0"/>
          </a:p>
        </p:txBody>
      </p:sp>
      <p:sp>
        <p:nvSpPr>
          <p:cNvPr id="11" name="Footer Placeholder 21">
            <a:extLst>
              <a:ext uri="{FF2B5EF4-FFF2-40B4-BE49-F238E27FC236}">
                <a16:creationId xmlns:a16="http://schemas.microsoft.com/office/drawing/2014/main" id="{4DCEB760-E3B3-4EDA-9032-F0842053AD46}"/>
              </a:ext>
            </a:extLst>
          </p:cNvPr>
          <p:cNvSpPr>
            <a:spLocks noGrp="1"/>
          </p:cNvSpPr>
          <p:nvPr>
            <p:ph type="ftr" sz="quarter" idx="3"/>
          </p:nvPr>
        </p:nvSpPr>
        <p:spPr>
          <a:xfrm>
            <a:off x="2924069" y="6356351"/>
            <a:ext cx="7485803"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r>
              <a:rPr lang="en-CA"/>
              <a:t>(c) 2018 HL7 ® Int’l.  HL7, Health Level Seven, FHIR, &amp; FHIR Logo are registered trademarks of HL7 International.</a:t>
            </a:r>
            <a:endParaRPr lang="en-US" dirty="0"/>
          </a:p>
        </p:txBody>
      </p:sp>
      <p:sp>
        <p:nvSpPr>
          <p:cNvPr id="12" name="Slide Number Placeholder 17">
            <a:extLst>
              <a:ext uri="{FF2B5EF4-FFF2-40B4-BE49-F238E27FC236}">
                <a16:creationId xmlns:a16="http://schemas.microsoft.com/office/drawing/2014/main" id="{548314DD-4797-4ACE-AB15-EA7B31DC30DD}"/>
              </a:ext>
            </a:extLst>
          </p:cNvPr>
          <p:cNvSpPr>
            <a:spLocks noGrp="1"/>
          </p:cNvSpPr>
          <p:nvPr>
            <p:ph type="sldNum" sz="quarter" idx="4"/>
          </p:nvPr>
        </p:nvSpPr>
        <p:spPr>
          <a:xfrm>
            <a:off x="11435024" y="6356351"/>
            <a:ext cx="318826" cy="365125"/>
          </a:xfrm>
          <a:prstGeom prst="rect">
            <a:avLst/>
          </a:prstGeom>
        </p:spPr>
        <p:txBody>
          <a:bodyPr vert="horz" lIns="0" tIns="0" rIns="0" bIns="0" anchor="b"/>
          <a:lstStyle>
            <a:lvl1pPr algn="r" eaLnBrk="1" latinLnBrk="0" hangingPunct="1">
              <a:defRPr kumimoji="0" sz="1100">
                <a:solidFill>
                  <a:schemeClr val="tx2"/>
                </a:solidFill>
                <a:latin typeface="Arial" panose="020B0604020202020204" pitchFamily="34" charset="0"/>
                <a:cs typeface="Arial" panose="020B0604020202020204" pitchFamily="34" charset="0"/>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935480"/>
            <a:ext cx="10972800" cy="4389120"/>
          </a:xfrm>
        </p:spPr>
        <p:txBody>
          <a:bodyPr/>
          <a:lstStyle/>
          <a:p>
            <a:pPr lvl="0" eaLnBrk="1" latinLnBrk="0" hangingPunct="1"/>
            <a:r>
              <a:rPr lang="en-US" dirty="0"/>
              <a:t>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7" name="Title 1">
            <a:extLst>
              <a:ext uri="{FF2B5EF4-FFF2-40B4-BE49-F238E27FC236}">
                <a16:creationId xmlns:a16="http://schemas.microsoft.com/office/drawing/2014/main" id="{EE440717-458B-48DC-800B-E7793B94573A}"/>
              </a:ext>
            </a:extLst>
          </p:cNvPr>
          <p:cNvSpPr>
            <a:spLocks noGrp="1"/>
          </p:cNvSpPr>
          <p:nvPr>
            <p:ph type="title"/>
          </p:nvPr>
        </p:nvSpPr>
        <p:spPr>
          <a:xfrm>
            <a:off x="781050" y="704088"/>
            <a:ext cx="10972800" cy="811561"/>
          </a:xfrm>
        </p:spPr>
        <p:txBody>
          <a:bodyPr/>
          <a:lstStyle>
            <a:lvl1pPr>
              <a:defRPr>
                <a:latin typeface="Verdana (Headings)"/>
              </a:defRPr>
            </a:lvl1pPr>
          </a:lstStyle>
          <a:p>
            <a:r>
              <a:rPr kumimoji="0" lang="en-US" dirty="0"/>
              <a:t>Click to edit Master title style</a:t>
            </a:r>
          </a:p>
        </p:txBody>
      </p:sp>
      <p:sp>
        <p:nvSpPr>
          <p:cNvPr id="19" name="Date Placeholder 9">
            <a:extLst>
              <a:ext uri="{FF2B5EF4-FFF2-40B4-BE49-F238E27FC236}">
                <a16:creationId xmlns:a16="http://schemas.microsoft.com/office/drawing/2014/main" id="{01C7EF59-118E-4567-922F-54067F20D8F9}"/>
              </a:ext>
            </a:extLst>
          </p:cNvPr>
          <p:cNvSpPr>
            <a:spLocks noGrp="1"/>
          </p:cNvSpPr>
          <p:nvPr>
            <p:ph type="dt" sz="half" idx="2"/>
          </p:nvPr>
        </p:nvSpPr>
        <p:spPr>
          <a:xfrm>
            <a:off x="2175884" y="6356351"/>
            <a:ext cx="666750"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fld id="{4FB6E647-693C-4BA5-AA23-36CB5DB80B9B}" type="datetime1">
              <a:rPr lang="en-US" smtClean="0"/>
              <a:t>4/16/2018</a:t>
            </a:fld>
            <a:endParaRPr lang="en-US" dirty="0"/>
          </a:p>
        </p:txBody>
      </p:sp>
      <p:sp>
        <p:nvSpPr>
          <p:cNvPr id="20" name="Footer Placeholder 21">
            <a:extLst>
              <a:ext uri="{FF2B5EF4-FFF2-40B4-BE49-F238E27FC236}">
                <a16:creationId xmlns:a16="http://schemas.microsoft.com/office/drawing/2014/main" id="{63DF407F-DC9C-418F-BD1D-49D5EC9B5B27}"/>
              </a:ext>
            </a:extLst>
          </p:cNvPr>
          <p:cNvSpPr>
            <a:spLocks noGrp="1"/>
          </p:cNvSpPr>
          <p:nvPr>
            <p:ph type="ftr" sz="quarter" idx="3"/>
          </p:nvPr>
        </p:nvSpPr>
        <p:spPr>
          <a:xfrm>
            <a:off x="2924069" y="6356351"/>
            <a:ext cx="7485803"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r>
              <a:rPr lang="en-CA"/>
              <a:t>(c) 2018 HL7 ® Int’l.  HL7, Health Level Seven, FHIR, &amp; FHIR Logo are registered trademarks of HL7 International.</a:t>
            </a:r>
            <a:endParaRPr lang="en-US" dirty="0"/>
          </a:p>
        </p:txBody>
      </p:sp>
      <p:sp>
        <p:nvSpPr>
          <p:cNvPr id="21" name="Slide Number Placeholder 17">
            <a:extLst>
              <a:ext uri="{FF2B5EF4-FFF2-40B4-BE49-F238E27FC236}">
                <a16:creationId xmlns:a16="http://schemas.microsoft.com/office/drawing/2014/main" id="{CC5F307E-7711-4FAB-8554-BE1679402B1C}"/>
              </a:ext>
            </a:extLst>
          </p:cNvPr>
          <p:cNvSpPr>
            <a:spLocks noGrp="1"/>
          </p:cNvSpPr>
          <p:nvPr>
            <p:ph type="sldNum" sz="quarter" idx="4"/>
          </p:nvPr>
        </p:nvSpPr>
        <p:spPr>
          <a:xfrm>
            <a:off x="11435024" y="6356351"/>
            <a:ext cx="318826" cy="365125"/>
          </a:xfrm>
          <a:prstGeom prst="rect">
            <a:avLst/>
          </a:prstGeom>
        </p:spPr>
        <p:txBody>
          <a:bodyPr vert="horz" lIns="0" tIns="0" rIns="0" bIns="0" anchor="b"/>
          <a:lstStyle>
            <a:lvl1pPr algn="r" eaLnBrk="1" latinLnBrk="0" hangingPunct="1">
              <a:defRPr kumimoji="0" sz="1100">
                <a:solidFill>
                  <a:schemeClr val="tx2"/>
                </a:solidFill>
                <a:latin typeface="Arial" panose="020B0604020202020204" pitchFamily="34" charset="0"/>
                <a:cs typeface="Arial" panose="020B0604020202020204" pitchFamily="34" charset="0"/>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858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4800" b="1" cap="none" baseline="0" dirty="0">
                <a:ln w="635">
                  <a:noFill/>
                </a:ln>
                <a:solidFill>
                  <a:schemeClr val="tx2"/>
                </a:solidFill>
                <a:effectLst/>
                <a:latin typeface="Verdana (Headings)"/>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87858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14" name="Date Placeholder 9">
            <a:extLst>
              <a:ext uri="{FF2B5EF4-FFF2-40B4-BE49-F238E27FC236}">
                <a16:creationId xmlns:a16="http://schemas.microsoft.com/office/drawing/2014/main" id="{31CD54CC-4719-422B-8D5D-81823C0C31B0}"/>
              </a:ext>
            </a:extLst>
          </p:cNvPr>
          <p:cNvSpPr>
            <a:spLocks noGrp="1"/>
          </p:cNvSpPr>
          <p:nvPr>
            <p:ph type="dt" sz="half" idx="2"/>
          </p:nvPr>
        </p:nvSpPr>
        <p:spPr>
          <a:xfrm>
            <a:off x="2175884" y="6356351"/>
            <a:ext cx="666750"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fld id="{35E5BFF8-1B56-4126-9B31-3D79421E12BC}" type="datetime1">
              <a:rPr lang="en-US" smtClean="0"/>
              <a:t>4/16/2018</a:t>
            </a:fld>
            <a:endParaRPr lang="en-US" dirty="0"/>
          </a:p>
        </p:txBody>
      </p:sp>
      <p:sp>
        <p:nvSpPr>
          <p:cNvPr id="15" name="Footer Placeholder 21">
            <a:extLst>
              <a:ext uri="{FF2B5EF4-FFF2-40B4-BE49-F238E27FC236}">
                <a16:creationId xmlns:a16="http://schemas.microsoft.com/office/drawing/2014/main" id="{385DF898-22D9-4B88-85F2-78705680CE82}"/>
              </a:ext>
            </a:extLst>
          </p:cNvPr>
          <p:cNvSpPr>
            <a:spLocks noGrp="1"/>
          </p:cNvSpPr>
          <p:nvPr>
            <p:ph type="ftr" sz="quarter" idx="3"/>
          </p:nvPr>
        </p:nvSpPr>
        <p:spPr>
          <a:xfrm>
            <a:off x="2924069" y="6356351"/>
            <a:ext cx="7485803"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r>
              <a:rPr lang="en-CA"/>
              <a:t>(c) 2018 HL7 ® Int’l.  HL7, Health Level Seven, FHIR, &amp; FHIR Logo are registered trademarks of HL7 International.</a:t>
            </a:r>
            <a:endParaRPr lang="en-US" dirty="0"/>
          </a:p>
        </p:txBody>
      </p:sp>
      <p:sp>
        <p:nvSpPr>
          <p:cNvPr id="16" name="Slide Number Placeholder 17">
            <a:extLst>
              <a:ext uri="{FF2B5EF4-FFF2-40B4-BE49-F238E27FC236}">
                <a16:creationId xmlns:a16="http://schemas.microsoft.com/office/drawing/2014/main" id="{86E946D9-B3AE-4573-951D-14C0D180C525}"/>
              </a:ext>
            </a:extLst>
          </p:cNvPr>
          <p:cNvSpPr>
            <a:spLocks noGrp="1"/>
          </p:cNvSpPr>
          <p:nvPr>
            <p:ph type="sldNum" sz="quarter" idx="4"/>
          </p:nvPr>
        </p:nvSpPr>
        <p:spPr>
          <a:xfrm>
            <a:off x="11435024" y="6356351"/>
            <a:ext cx="318826" cy="365125"/>
          </a:xfrm>
          <a:prstGeom prst="rect">
            <a:avLst/>
          </a:prstGeom>
        </p:spPr>
        <p:txBody>
          <a:bodyPr vert="horz" lIns="0" tIns="0" rIns="0" bIns="0" anchor="b"/>
          <a:lstStyle>
            <a:lvl1pPr algn="r" eaLnBrk="1" latinLnBrk="0" hangingPunct="1">
              <a:defRPr kumimoji="0" sz="1100">
                <a:solidFill>
                  <a:schemeClr val="tx2"/>
                </a:solidFill>
                <a:latin typeface="Arial" panose="020B0604020202020204" pitchFamily="34" charset="0"/>
                <a:cs typeface="Arial" panose="020B0604020202020204" pitchFamily="34" charset="0"/>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81050" y="704088"/>
            <a:ext cx="10972800" cy="811561"/>
          </a:xfrm>
        </p:spPr>
        <p:txBody>
          <a:bodyPr/>
          <a:lstStyle>
            <a:lvl1pPr>
              <a:defRPr>
                <a:latin typeface="Verdana (Headings)"/>
              </a:defRPr>
            </a:lvl1pPr>
          </a:lstStyle>
          <a:p>
            <a:r>
              <a:rPr kumimoji="0" lang="en-US" dirty="0"/>
              <a:t>Click to edit Master title style</a:t>
            </a:r>
          </a:p>
        </p:txBody>
      </p:sp>
      <p:sp>
        <p:nvSpPr>
          <p:cNvPr id="3" name="Content Placeholder 2"/>
          <p:cNvSpPr>
            <a:spLocks noGrp="1"/>
          </p:cNvSpPr>
          <p:nvPr>
            <p:ph sz="half" idx="1"/>
          </p:nvPr>
        </p:nvSpPr>
        <p:spPr>
          <a:xfrm>
            <a:off x="781050" y="1920085"/>
            <a:ext cx="5384800" cy="4233827"/>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369050" y="1920085"/>
            <a:ext cx="5384800" cy="4233827"/>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Date Placeholder 9">
            <a:extLst>
              <a:ext uri="{FF2B5EF4-FFF2-40B4-BE49-F238E27FC236}">
                <a16:creationId xmlns:a16="http://schemas.microsoft.com/office/drawing/2014/main" id="{436D36C6-BC62-4605-A480-4AA58748BB30}"/>
              </a:ext>
            </a:extLst>
          </p:cNvPr>
          <p:cNvSpPr>
            <a:spLocks noGrp="1"/>
          </p:cNvSpPr>
          <p:nvPr>
            <p:ph type="dt" sz="half" idx="10"/>
          </p:nvPr>
        </p:nvSpPr>
        <p:spPr>
          <a:xfrm>
            <a:off x="2175884" y="6356351"/>
            <a:ext cx="666750"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fld id="{F73F3D21-73E1-4B38-A5BC-E3573769A7A8}" type="datetime1">
              <a:rPr lang="en-US" smtClean="0"/>
              <a:t>4/16/2018</a:t>
            </a:fld>
            <a:endParaRPr lang="en-US" dirty="0"/>
          </a:p>
        </p:txBody>
      </p:sp>
      <p:sp>
        <p:nvSpPr>
          <p:cNvPr id="12" name="Footer Placeholder 21">
            <a:extLst>
              <a:ext uri="{FF2B5EF4-FFF2-40B4-BE49-F238E27FC236}">
                <a16:creationId xmlns:a16="http://schemas.microsoft.com/office/drawing/2014/main" id="{C88A92C6-86D4-4CD2-A4FE-72B6A9E154DE}"/>
              </a:ext>
            </a:extLst>
          </p:cNvPr>
          <p:cNvSpPr>
            <a:spLocks noGrp="1"/>
          </p:cNvSpPr>
          <p:nvPr>
            <p:ph type="ftr" sz="quarter" idx="3"/>
          </p:nvPr>
        </p:nvSpPr>
        <p:spPr>
          <a:xfrm>
            <a:off x="2924069" y="6356351"/>
            <a:ext cx="7485803"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r>
              <a:rPr lang="en-CA"/>
              <a:t>(c) 2018 HL7 ® Int’l.  HL7, Health Level Seven, FHIR, &amp; FHIR Logo are registered trademarks of HL7 International.</a:t>
            </a:r>
            <a:endParaRPr lang="en-US" dirty="0"/>
          </a:p>
        </p:txBody>
      </p:sp>
      <p:sp>
        <p:nvSpPr>
          <p:cNvPr id="13" name="Slide Number Placeholder 17">
            <a:extLst>
              <a:ext uri="{FF2B5EF4-FFF2-40B4-BE49-F238E27FC236}">
                <a16:creationId xmlns:a16="http://schemas.microsoft.com/office/drawing/2014/main" id="{54E161F3-097A-4B78-B875-B60495B8C825}"/>
              </a:ext>
            </a:extLst>
          </p:cNvPr>
          <p:cNvSpPr>
            <a:spLocks noGrp="1"/>
          </p:cNvSpPr>
          <p:nvPr>
            <p:ph type="sldNum" sz="quarter" idx="4"/>
          </p:nvPr>
        </p:nvSpPr>
        <p:spPr>
          <a:xfrm>
            <a:off x="11435024" y="6356351"/>
            <a:ext cx="318826" cy="365125"/>
          </a:xfrm>
          <a:prstGeom prst="rect">
            <a:avLst/>
          </a:prstGeom>
        </p:spPr>
        <p:txBody>
          <a:bodyPr vert="horz" lIns="0" tIns="0" rIns="0" bIns="0" anchor="b"/>
          <a:lstStyle>
            <a:lvl1pPr algn="r" eaLnBrk="1" latinLnBrk="0" hangingPunct="1">
              <a:defRPr kumimoji="0" sz="1100">
                <a:solidFill>
                  <a:schemeClr val="tx2"/>
                </a:solidFill>
                <a:latin typeface="Arial" panose="020B0604020202020204" pitchFamily="34" charset="0"/>
                <a:cs typeface="Arial" panose="020B0604020202020204" pitchFamily="34" charset="0"/>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8105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dirty="0"/>
              <a:t>Edit Master text styles</a:t>
            </a:r>
          </a:p>
        </p:txBody>
      </p:sp>
      <p:sp>
        <p:nvSpPr>
          <p:cNvPr id="5" name="Content Placeholder 4"/>
          <p:cNvSpPr>
            <a:spLocks noGrp="1"/>
          </p:cNvSpPr>
          <p:nvPr>
            <p:ph sz="quarter" idx="2"/>
          </p:nvPr>
        </p:nvSpPr>
        <p:spPr>
          <a:xfrm>
            <a:off x="781050" y="2514600"/>
            <a:ext cx="5386917" cy="3639312"/>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36481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6364818" y="2514600"/>
            <a:ext cx="5389033" cy="3639312"/>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Title 1">
            <a:extLst>
              <a:ext uri="{FF2B5EF4-FFF2-40B4-BE49-F238E27FC236}">
                <a16:creationId xmlns:a16="http://schemas.microsoft.com/office/drawing/2014/main" id="{3D1E90F9-74BD-4F20-B81C-AE74F54DCA64}"/>
              </a:ext>
            </a:extLst>
          </p:cNvPr>
          <p:cNvSpPr>
            <a:spLocks noGrp="1"/>
          </p:cNvSpPr>
          <p:nvPr>
            <p:ph type="title"/>
          </p:nvPr>
        </p:nvSpPr>
        <p:spPr>
          <a:xfrm>
            <a:off x="781050" y="704088"/>
            <a:ext cx="10972800" cy="811561"/>
          </a:xfrm>
        </p:spPr>
        <p:txBody>
          <a:bodyPr/>
          <a:lstStyle>
            <a:lvl1pPr>
              <a:defRPr>
                <a:latin typeface="Verdana (Headings)"/>
              </a:defRPr>
            </a:lvl1pPr>
          </a:lstStyle>
          <a:p>
            <a:r>
              <a:rPr kumimoji="0" lang="en-US" dirty="0"/>
              <a:t>Click to edit Master title style</a:t>
            </a:r>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679AEA9-617E-4623-A647-A1E506D9BDEE}"/>
              </a:ext>
            </a:extLst>
          </p:cNvPr>
          <p:cNvSpPr>
            <a:spLocks noGrp="1"/>
          </p:cNvSpPr>
          <p:nvPr>
            <p:ph type="title"/>
          </p:nvPr>
        </p:nvSpPr>
        <p:spPr>
          <a:xfrm>
            <a:off x="781050" y="704088"/>
            <a:ext cx="10972800" cy="811561"/>
          </a:xfrm>
        </p:spPr>
        <p:txBody>
          <a:bodyPr/>
          <a:lstStyle>
            <a:lvl1pPr>
              <a:defRPr>
                <a:latin typeface="Verdana (Headings)"/>
              </a:defRPr>
            </a:lvl1pPr>
          </a:lstStyle>
          <a:p>
            <a:r>
              <a:rPr kumimoji="0" lang="en-US" dirty="0"/>
              <a:t>Click to edit Master title style</a:t>
            </a:r>
          </a:p>
        </p:txBody>
      </p:sp>
      <p:sp>
        <p:nvSpPr>
          <p:cNvPr id="11" name="Date Placeholder 9">
            <a:extLst>
              <a:ext uri="{FF2B5EF4-FFF2-40B4-BE49-F238E27FC236}">
                <a16:creationId xmlns:a16="http://schemas.microsoft.com/office/drawing/2014/main" id="{3B78A5AA-2898-41F2-915A-F81BAF4A447E}"/>
              </a:ext>
            </a:extLst>
          </p:cNvPr>
          <p:cNvSpPr>
            <a:spLocks noGrp="1"/>
          </p:cNvSpPr>
          <p:nvPr>
            <p:ph type="dt" sz="half" idx="2"/>
          </p:nvPr>
        </p:nvSpPr>
        <p:spPr>
          <a:xfrm>
            <a:off x="2175884" y="6356351"/>
            <a:ext cx="666750"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fld id="{7B9ACB24-6AA0-4EBB-B5BC-CA3C262C02FA}" type="datetime1">
              <a:rPr lang="en-US" smtClean="0"/>
              <a:t>4/16/2018</a:t>
            </a:fld>
            <a:endParaRPr lang="en-US" dirty="0"/>
          </a:p>
        </p:txBody>
      </p:sp>
      <p:sp>
        <p:nvSpPr>
          <p:cNvPr id="12" name="Footer Placeholder 21">
            <a:extLst>
              <a:ext uri="{FF2B5EF4-FFF2-40B4-BE49-F238E27FC236}">
                <a16:creationId xmlns:a16="http://schemas.microsoft.com/office/drawing/2014/main" id="{EDE399BD-0B53-41AF-99ED-F04A152E0CD2}"/>
              </a:ext>
            </a:extLst>
          </p:cNvPr>
          <p:cNvSpPr>
            <a:spLocks noGrp="1"/>
          </p:cNvSpPr>
          <p:nvPr>
            <p:ph type="ftr" sz="quarter" idx="3"/>
          </p:nvPr>
        </p:nvSpPr>
        <p:spPr>
          <a:xfrm>
            <a:off x="2924069" y="6356351"/>
            <a:ext cx="7485803"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r>
              <a:rPr lang="en-CA"/>
              <a:t>(c) 2018 HL7 ® Int’l.  HL7, Health Level Seven, FHIR, &amp; FHIR Logo are registered trademarks of HL7 International.</a:t>
            </a:r>
            <a:endParaRPr lang="en-US" dirty="0"/>
          </a:p>
        </p:txBody>
      </p:sp>
      <p:sp>
        <p:nvSpPr>
          <p:cNvPr id="13" name="Slide Number Placeholder 17">
            <a:extLst>
              <a:ext uri="{FF2B5EF4-FFF2-40B4-BE49-F238E27FC236}">
                <a16:creationId xmlns:a16="http://schemas.microsoft.com/office/drawing/2014/main" id="{D654F7A4-BE6F-466C-97BE-A5F1BCFCB4E7}"/>
              </a:ext>
            </a:extLst>
          </p:cNvPr>
          <p:cNvSpPr>
            <a:spLocks noGrp="1"/>
          </p:cNvSpPr>
          <p:nvPr>
            <p:ph type="sldNum" sz="quarter" idx="4"/>
          </p:nvPr>
        </p:nvSpPr>
        <p:spPr>
          <a:xfrm>
            <a:off x="11435024" y="6356351"/>
            <a:ext cx="318826" cy="365125"/>
          </a:xfrm>
          <a:prstGeom prst="rect">
            <a:avLst/>
          </a:prstGeom>
        </p:spPr>
        <p:txBody>
          <a:bodyPr vert="horz" lIns="0" tIns="0" rIns="0" bIns="0" anchor="b"/>
          <a:lstStyle>
            <a:lvl1pPr algn="r" eaLnBrk="1" latinLnBrk="0" hangingPunct="1">
              <a:defRPr kumimoji="0" sz="1100">
                <a:solidFill>
                  <a:schemeClr val="tx2"/>
                </a:solidFill>
                <a:latin typeface="Arial" panose="020B0604020202020204" pitchFamily="34" charset="0"/>
                <a:cs typeface="Arial" panose="020B0604020202020204" pitchFamily="34" charset="0"/>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9">
            <a:extLst>
              <a:ext uri="{FF2B5EF4-FFF2-40B4-BE49-F238E27FC236}">
                <a16:creationId xmlns:a16="http://schemas.microsoft.com/office/drawing/2014/main" id="{6839FB4A-2E34-46EE-A956-BEF4752F5444}"/>
              </a:ext>
            </a:extLst>
          </p:cNvPr>
          <p:cNvSpPr>
            <a:spLocks noGrp="1"/>
          </p:cNvSpPr>
          <p:nvPr>
            <p:ph type="dt" sz="half" idx="2"/>
          </p:nvPr>
        </p:nvSpPr>
        <p:spPr>
          <a:xfrm>
            <a:off x="2175884" y="6356351"/>
            <a:ext cx="666750"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fld id="{3587C8CA-706F-41E6-B46D-BADAD7BD735F}" type="datetime1">
              <a:rPr lang="en-US" smtClean="0"/>
              <a:t>4/16/2018</a:t>
            </a:fld>
            <a:endParaRPr lang="en-US" dirty="0"/>
          </a:p>
        </p:txBody>
      </p:sp>
      <p:sp>
        <p:nvSpPr>
          <p:cNvPr id="9" name="Footer Placeholder 21">
            <a:extLst>
              <a:ext uri="{FF2B5EF4-FFF2-40B4-BE49-F238E27FC236}">
                <a16:creationId xmlns:a16="http://schemas.microsoft.com/office/drawing/2014/main" id="{EEE61E32-CB90-4631-83C3-1119177C3CFA}"/>
              </a:ext>
            </a:extLst>
          </p:cNvPr>
          <p:cNvSpPr>
            <a:spLocks noGrp="1"/>
          </p:cNvSpPr>
          <p:nvPr>
            <p:ph type="ftr" sz="quarter" idx="3"/>
          </p:nvPr>
        </p:nvSpPr>
        <p:spPr>
          <a:xfrm>
            <a:off x="2924069" y="6356351"/>
            <a:ext cx="7485803"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r>
              <a:rPr lang="en-CA"/>
              <a:t>(c) 2018 HL7 ® Int’l.  HL7, Health Level Seven, FHIR, &amp; FHIR Logo are registered trademarks of HL7 International.</a:t>
            </a:r>
            <a:endParaRPr lang="en-US" dirty="0"/>
          </a:p>
        </p:txBody>
      </p:sp>
      <p:sp>
        <p:nvSpPr>
          <p:cNvPr id="10" name="Slide Number Placeholder 17">
            <a:extLst>
              <a:ext uri="{FF2B5EF4-FFF2-40B4-BE49-F238E27FC236}">
                <a16:creationId xmlns:a16="http://schemas.microsoft.com/office/drawing/2014/main" id="{EA9A502B-F55E-4B53-BF52-65CA7F7B7012}"/>
              </a:ext>
            </a:extLst>
          </p:cNvPr>
          <p:cNvSpPr>
            <a:spLocks noGrp="1"/>
          </p:cNvSpPr>
          <p:nvPr>
            <p:ph type="sldNum" sz="quarter" idx="4"/>
          </p:nvPr>
        </p:nvSpPr>
        <p:spPr>
          <a:xfrm>
            <a:off x="11435024" y="6356351"/>
            <a:ext cx="318826" cy="365125"/>
          </a:xfrm>
          <a:prstGeom prst="rect">
            <a:avLst/>
          </a:prstGeom>
        </p:spPr>
        <p:txBody>
          <a:bodyPr vert="horz" lIns="0" tIns="0" rIns="0" bIns="0" anchor="b"/>
          <a:lstStyle>
            <a:lvl1pPr algn="r" eaLnBrk="1" latinLnBrk="0" hangingPunct="1">
              <a:defRPr kumimoji="0" sz="1100">
                <a:solidFill>
                  <a:schemeClr val="tx2"/>
                </a:solidFill>
                <a:latin typeface="Arial" panose="020B0604020202020204" pitchFamily="34" charset="0"/>
                <a:cs typeface="Arial" panose="020B0604020202020204" pitchFamily="34" charset="0"/>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Verdana (Headings)"/>
                <a:ea typeface="+mj-ea"/>
                <a:cs typeface="Arial" panose="020B0604020202020204" pitchFamily="34" charset="0"/>
              </a:defRPr>
            </a:lvl1pPr>
          </a:lstStyle>
          <a:p>
            <a:r>
              <a:rPr kumimoji="0" lang="en-US" dirty="0"/>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Edit Master text styles</a:t>
            </a:r>
          </a:p>
        </p:txBody>
      </p:sp>
      <p:sp>
        <p:nvSpPr>
          <p:cNvPr id="11" name="Date Placeholder 9">
            <a:extLst>
              <a:ext uri="{FF2B5EF4-FFF2-40B4-BE49-F238E27FC236}">
                <a16:creationId xmlns:a16="http://schemas.microsoft.com/office/drawing/2014/main" id="{A1B1F9BA-1007-4D27-A887-3FCBB0CEBDA9}"/>
              </a:ext>
            </a:extLst>
          </p:cNvPr>
          <p:cNvSpPr>
            <a:spLocks noGrp="1"/>
          </p:cNvSpPr>
          <p:nvPr>
            <p:ph type="dt" sz="half" idx="10"/>
          </p:nvPr>
        </p:nvSpPr>
        <p:spPr>
          <a:xfrm>
            <a:off x="2175884" y="6356351"/>
            <a:ext cx="666750"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fld id="{FAD9D3F4-3AD1-4414-B99F-A3AEF977FB56}" type="datetime1">
              <a:rPr lang="en-US" smtClean="0"/>
              <a:t>4/16/2018</a:t>
            </a:fld>
            <a:endParaRPr lang="en-US" dirty="0"/>
          </a:p>
        </p:txBody>
      </p:sp>
      <p:sp>
        <p:nvSpPr>
          <p:cNvPr id="12" name="Footer Placeholder 21">
            <a:extLst>
              <a:ext uri="{FF2B5EF4-FFF2-40B4-BE49-F238E27FC236}">
                <a16:creationId xmlns:a16="http://schemas.microsoft.com/office/drawing/2014/main" id="{03231698-0C9D-4F7A-A1C4-7BF5D278272E}"/>
              </a:ext>
            </a:extLst>
          </p:cNvPr>
          <p:cNvSpPr>
            <a:spLocks noGrp="1"/>
          </p:cNvSpPr>
          <p:nvPr>
            <p:ph type="ftr" sz="quarter" idx="3"/>
          </p:nvPr>
        </p:nvSpPr>
        <p:spPr>
          <a:xfrm>
            <a:off x="2924069" y="6356351"/>
            <a:ext cx="7485803"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r>
              <a:rPr lang="en-CA"/>
              <a:t>(c) 2018 HL7 ® Int’l.  HL7, Health Level Seven, FHIR, &amp; FHIR Logo are registered trademarks of HL7 International.</a:t>
            </a:r>
            <a:endParaRPr lang="en-US" dirty="0"/>
          </a:p>
        </p:txBody>
      </p:sp>
      <p:sp>
        <p:nvSpPr>
          <p:cNvPr id="13" name="Slide Number Placeholder 17">
            <a:extLst>
              <a:ext uri="{FF2B5EF4-FFF2-40B4-BE49-F238E27FC236}">
                <a16:creationId xmlns:a16="http://schemas.microsoft.com/office/drawing/2014/main" id="{2F7B1CA4-92AE-4EBF-B367-0BBA0EE87D9D}"/>
              </a:ext>
            </a:extLst>
          </p:cNvPr>
          <p:cNvSpPr>
            <a:spLocks noGrp="1"/>
          </p:cNvSpPr>
          <p:nvPr>
            <p:ph type="sldNum" sz="quarter" idx="4"/>
          </p:nvPr>
        </p:nvSpPr>
        <p:spPr>
          <a:xfrm>
            <a:off x="11435024" y="6356351"/>
            <a:ext cx="318826" cy="365125"/>
          </a:xfrm>
          <a:prstGeom prst="rect">
            <a:avLst/>
          </a:prstGeom>
        </p:spPr>
        <p:txBody>
          <a:bodyPr vert="horz" lIns="0" tIns="0" rIns="0" bIns="0" anchor="b"/>
          <a:lstStyle>
            <a:lvl1pPr algn="r" eaLnBrk="1" latinLnBrk="0" hangingPunct="1">
              <a:defRPr kumimoji="0" sz="1100">
                <a:solidFill>
                  <a:schemeClr val="tx2"/>
                </a:solidFill>
                <a:latin typeface="Arial" panose="020B0604020202020204" pitchFamily="34" charset="0"/>
                <a:cs typeface="Arial" panose="020B0604020202020204" pitchFamily="34" charset="0"/>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19" name="Group 18">
            <a:extLst>
              <a:ext uri="{FF2B5EF4-FFF2-40B4-BE49-F238E27FC236}">
                <a16:creationId xmlns:a16="http://schemas.microsoft.com/office/drawing/2014/main" id="{52600172-6C03-417D-B78B-14E6AE07BCB9}"/>
              </a:ext>
            </a:extLst>
          </p:cNvPr>
          <p:cNvGrpSpPr/>
          <p:nvPr userDrawn="1"/>
        </p:nvGrpSpPr>
        <p:grpSpPr>
          <a:xfrm>
            <a:off x="10114652" y="0"/>
            <a:ext cx="2122695" cy="1252151"/>
            <a:chOff x="-2357" y="5624899"/>
            <a:chExt cx="2122695" cy="1252151"/>
          </a:xfrm>
        </p:grpSpPr>
        <p:pic>
          <p:nvPicPr>
            <p:cNvPr id="20" name="Picture 19">
              <a:extLst>
                <a:ext uri="{FF2B5EF4-FFF2-40B4-BE49-F238E27FC236}">
                  <a16:creationId xmlns:a16="http://schemas.microsoft.com/office/drawing/2014/main" id="{7DFB10C7-C6BB-4E26-A6DC-9EBEB4418C5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7071" t="19101" r="26890" b="29814"/>
            <a:stretch/>
          </p:blipFill>
          <p:spPr>
            <a:xfrm>
              <a:off x="-2357" y="5624899"/>
              <a:ext cx="2034746" cy="1252151"/>
            </a:xfrm>
            <a:prstGeom prst="rect">
              <a:avLst/>
            </a:prstGeom>
          </p:spPr>
        </p:pic>
        <p:sp>
          <p:nvSpPr>
            <p:cNvPr id="21" name="TextBox 20">
              <a:extLst>
                <a:ext uri="{FF2B5EF4-FFF2-40B4-BE49-F238E27FC236}">
                  <a16:creationId xmlns:a16="http://schemas.microsoft.com/office/drawing/2014/main" id="{BFF61311-7AFC-4B54-8793-8CE611654A49}"/>
                </a:ext>
              </a:extLst>
            </p:cNvPr>
            <p:cNvSpPr txBox="1"/>
            <p:nvPr userDrawn="1"/>
          </p:nvSpPr>
          <p:spPr>
            <a:xfrm>
              <a:off x="571578" y="5814845"/>
              <a:ext cx="279244" cy="246221"/>
            </a:xfrm>
            <a:prstGeom prst="rect">
              <a:avLst/>
            </a:prstGeom>
            <a:noFill/>
            <a:ln>
              <a:noFill/>
            </a:ln>
          </p:spPr>
          <p:txBody>
            <a:bodyPr wrap="none" rtlCol="0">
              <a:spAutoFit/>
            </a:bodyPr>
            <a:lstStyle/>
            <a:p>
              <a:r>
                <a:rPr lang="en-CA" sz="1000" dirty="0">
                  <a:solidFill>
                    <a:srgbClr val="002060"/>
                  </a:solidFill>
                  <a:latin typeface="Arial" panose="020B0604020202020204" pitchFamily="34" charset="0"/>
                  <a:cs typeface="Arial" panose="020B0604020202020204" pitchFamily="34" charset="0"/>
                </a:rPr>
                <a:t>®</a:t>
              </a:r>
            </a:p>
          </p:txBody>
        </p:sp>
        <p:sp>
          <p:nvSpPr>
            <p:cNvPr id="22" name="TextBox 21">
              <a:extLst>
                <a:ext uri="{FF2B5EF4-FFF2-40B4-BE49-F238E27FC236}">
                  <a16:creationId xmlns:a16="http://schemas.microsoft.com/office/drawing/2014/main" id="{FD7E30FF-D130-4699-98B4-60A7359CC828}"/>
                </a:ext>
              </a:extLst>
            </p:cNvPr>
            <p:cNvSpPr txBox="1"/>
            <p:nvPr userDrawn="1"/>
          </p:nvSpPr>
          <p:spPr>
            <a:xfrm>
              <a:off x="1841094" y="6194104"/>
              <a:ext cx="279244" cy="246221"/>
            </a:xfrm>
            <a:prstGeom prst="rect">
              <a:avLst/>
            </a:prstGeom>
            <a:noFill/>
            <a:ln>
              <a:noFill/>
            </a:ln>
          </p:spPr>
          <p:txBody>
            <a:bodyPr wrap="none" rtlCol="0">
              <a:spAutoFit/>
            </a:bodyPr>
            <a:lstStyle/>
            <a:p>
              <a:r>
                <a:rPr lang="en-CA" sz="1000" dirty="0">
                  <a:solidFill>
                    <a:srgbClr val="002060"/>
                  </a:solidFill>
                  <a:latin typeface="Arial" panose="020B0604020202020204" pitchFamily="34" charset="0"/>
                  <a:cs typeface="Arial" panose="020B0604020202020204" pitchFamily="34" charset="0"/>
                </a:rPr>
                <a:t>®</a:t>
              </a:r>
            </a:p>
          </p:txBody>
        </p:sp>
      </p:grpSp>
      <p:sp>
        <p:nvSpPr>
          <p:cNvPr id="26" name="Date Placeholder 9">
            <a:extLst>
              <a:ext uri="{FF2B5EF4-FFF2-40B4-BE49-F238E27FC236}">
                <a16:creationId xmlns:a16="http://schemas.microsoft.com/office/drawing/2014/main" id="{0D115993-862C-4676-BB89-0A230D999980}"/>
              </a:ext>
            </a:extLst>
          </p:cNvPr>
          <p:cNvSpPr>
            <a:spLocks noGrp="1"/>
          </p:cNvSpPr>
          <p:nvPr>
            <p:ph type="dt" sz="half" idx="10"/>
          </p:nvPr>
        </p:nvSpPr>
        <p:spPr>
          <a:xfrm>
            <a:off x="2175884" y="6356351"/>
            <a:ext cx="666750"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fld id="{DABFACCE-6ADE-4B4A-B8AE-E44D5EB4CE3C}" type="datetime1">
              <a:rPr lang="en-US" smtClean="0"/>
              <a:t>4/16/2018</a:t>
            </a:fld>
            <a:endParaRPr lang="en-US" dirty="0"/>
          </a:p>
        </p:txBody>
      </p:sp>
      <p:sp>
        <p:nvSpPr>
          <p:cNvPr id="27" name="Footer Placeholder 21">
            <a:extLst>
              <a:ext uri="{FF2B5EF4-FFF2-40B4-BE49-F238E27FC236}">
                <a16:creationId xmlns:a16="http://schemas.microsoft.com/office/drawing/2014/main" id="{CA3E9BA9-3B70-4652-827C-F49AD1FEDCEB}"/>
              </a:ext>
            </a:extLst>
          </p:cNvPr>
          <p:cNvSpPr>
            <a:spLocks noGrp="1"/>
          </p:cNvSpPr>
          <p:nvPr>
            <p:ph type="ftr" sz="quarter" idx="3"/>
          </p:nvPr>
        </p:nvSpPr>
        <p:spPr>
          <a:xfrm>
            <a:off x="2924069" y="6356351"/>
            <a:ext cx="7485803"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r>
              <a:rPr lang="en-CA"/>
              <a:t>(c) 2018 HL7 ® Int’l.  HL7, Health Level Seven, FHIR, &amp; FHIR Logo are registered trademarks of HL7 International.</a:t>
            </a:r>
            <a:endParaRPr lang="en-US" dirty="0"/>
          </a:p>
        </p:txBody>
      </p:sp>
      <p:sp>
        <p:nvSpPr>
          <p:cNvPr id="28" name="Slide Number Placeholder 17">
            <a:extLst>
              <a:ext uri="{FF2B5EF4-FFF2-40B4-BE49-F238E27FC236}">
                <a16:creationId xmlns:a16="http://schemas.microsoft.com/office/drawing/2014/main" id="{4A771C4F-946F-44E3-8FE3-F42E5AD4FD1B}"/>
              </a:ext>
            </a:extLst>
          </p:cNvPr>
          <p:cNvSpPr>
            <a:spLocks noGrp="1"/>
          </p:cNvSpPr>
          <p:nvPr>
            <p:ph type="sldNum" sz="quarter" idx="4"/>
          </p:nvPr>
        </p:nvSpPr>
        <p:spPr>
          <a:xfrm>
            <a:off x="11435024" y="6356351"/>
            <a:ext cx="318826" cy="365125"/>
          </a:xfrm>
          <a:prstGeom prst="rect">
            <a:avLst/>
          </a:prstGeom>
        </p:spPr>
        <p:txBody>
          <a:bodyPr vert="horz" lIns="0" tIns="0" rIns="0" bIns="0" anchor="b"/>
          <a:lstStyle>
            <a:lvl1pPr algn="r" eaLnBrk="1" latinLnBrk="0" hangingPunct="1">
              <a:defRPr kumimoji="0" sz="1100">
                <a:solidFill>
                  <a:schemeClr val="tx2"/>
                </a:solidFill>
                <a:latin typeface="Arial" panose="020B0604020202020204" pitchFamily="34" charset="0"/>
                <a:cs typeface="Arial" panose="020B0604020202020204" pitchFamily="34" charset="0"/>
              </a:defRPr>
            </a:lvl1pPr>
          </a:lstStyle>
          <a:p>
            <a:fld id="{401CF334-2D5C-4859-84A6-CA7E6E43FAEB}" type="slidenum">
              <a:rPr lang="en-US" smtClean="0"/>
              <a:pPr/>
              <a:t>‹#›</a:t>
            </a:fld>
            <a:endParaRPr lang="en-US" dirty="0"/>
          </a:p>
        </p:txBody>
      </p:sp>
      <p:pic>
        <p:nvPicPr>
          <p:cNvPr id="29" name="Picture 2" descr="https://licensebuttons.net/l/by/3.0/88x31.png">
            <a:extLst>
              <a:ext uri="{FF2B5EF4-FFF2-40B4-BE49-F238E27FC236}">
                <a16:creationId xmlns:a16="http://schemas.microsoft.com/office/drawing/2014/main" id="{38CB6A98-8A51-4C6A-B1A1-E4192A1CCF2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503348" y="6445477"/>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33000">
                    <a:srgbClr val="D20000"/>
                  </a:gs>
                  <a:gs pos="61000">
                    <a:srgbClr val="D50000"/>
                  </a:gs>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61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781050" y="704088"/>
            <a:ext cx="10972800" cy="811561"/>
          </a:xfrm>
          <a:prstGeom prst="rect">
            <a:avLst/>
          </a:prstGeom>
        </p:spPr>
        <p:txBody>
          <a:bodyPr vert="horz" lIns="0" rIns="0" bIns="0" anchor="b">
            <a:normAutofit/>
          </a:bodyPr>
          <a:lstStyle/>
          <a:p>
            <a:r>
              <a:rPr kumimoji="0" lang="en-US" dirty="0"/>
              <a:t>Click to edit Master title style</a:t>
            </a:r>
          </a:p>
        </p:txBody>
      </p:sp>
      <p:sp>
        <p:nvSpPr>
          <p:cNvPr id="30" name="Text Placeholder 29"/>
          <p:cNvSpPr>
            <a:spLocks noGrp="1"/>
          </p:cNvSpPr>
          <p:nvPr>
            <p:ph type="body" idx="1"/>
          </p:nvPr>
        </p:nvSpPr>
        <p:spPr>
          <a:xfrm>
            <a:off x="781050" y="1935480"/>
            <a:ext cx="10972800" cy="4389120"/>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grpSp>
        <p:nvGrpSpPr>
          <p:cNvPr id="2" name="Group 1">
            <a:extLst>
              <a:ext uri="{FF2B5EF4-FFF2-40B4-BE49-F238E27FC236}">
                <a16:creationId xmlns:a16="http://schemas.microsoft.com/office/drawing/2014/main" id="{7BF07DD6-BE7C-4805-B56E-A3E73B0A54A1}"/>
              </a:ext>
            </a:extLst>
          </p:cNvPr>
          <p:cNvGrpSpPr/>
          <p:nvPr userDrawn="1"/>
        </p:nvGrpSpPr>
        <p:grpSpPr>
          <a:xfrm>
            <a:off x="-2357" y="5624899"/>
            <a:ext cx="2122695" cy="1252151"/>
            <a:chOff x="-2357" y="5624899"/>
            <a:chExt cx="2122695" cy="1252151"/>
          </a:xfrm>
        </p:grpSpPr>
        <p:pic>
          <p:nvPicPr>
            <p:cNvPr id="15" name="Picture 14">
              <a:extLst>
                <a:ext uri="{FF2B5EF4-FFF2-40B4-BE49-F238E27FC236}">
                  <a16:creationId xmlns:a16="http://schemas.microsoft.com/office/drawing/2014/main" id="{65FB7011-053B-4E8E-BD19-6E5F5C41341D}"/>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27071" t="19101" r="26890" b="29814"/>
            <a:stretch/>
          </p:blipFill>
          <p:spPr>
            <a:xfrm>
              <a:off x="-2357" y="5624899"/>
              <a:ext cx="2034746" cy="1252151"/>
            </a:xfrm>
            <a:prstGeom prst="rect">
              <a:avLst/>
            </a:prstGeom>
          </p:spPr>
        </p:pic>
        <p:sp>
          <p:nvSpPr>
            <p:cNvPr id="16" name="TextBox 15">
              <a:extLst>
                <a:ext uri="{FF2B5EF4-FFF2-40B4-BE49-F238E27FC236}">
                  <a16:creationId xmlns:a16="http://schemas.microsoft.com/office/drawing/2014/main" id="{50319EAD-6622-4621-9EBB-0AEA65637A0D}"/>
                </a:ext>
              </a:extLst>
            </p:cNvPr>
            <p:cNvSpPr txBox="1"/>
            <p:nvPr userDrawn="1"/>
          </p:nvSpPr>
          <p:spPr>
            <a:xfrm>
              <a:off x="571578" y="5814845"/>
              <a:ext cx="279244" cy="246221"/>
            </a:xfrm>
            <a:prstGeom prst="rect">
              <a:avLst/>
            </a:prstGeom>
            <a:noFill/>
            <a:ln>
              <a:noFill/>
            </a:ln>
          </p:spPr>
          <p:txBody>
            <a:bodyPr wrap="none" rtlCol="0">
              <a:spAutoFit/>
            </a:bodyPr>
            <a:lstStyle/>
            <a:p>
              <a:r>
                <a:rPr lang="en-CA" sz="1000" dirty="0">
                  <a:solidFill>
                    <a:srgbClr val="002060"/>
                  </a:solidFill>
                  <a:latin typeface="Arial" panose="020B0604020202020204" pitchFamily="34" charset="0"/>
                  <a:cs typeface="Arial" panose="020B0604020202020204" pitchFamily="34" charset="0"/>
                </a:rPr>
                <a:t>®</a:t>
              </a:r>
            </a:p>
          </p:txBody>
        </p:sp>
        <p:sp>
          <p:nvSpPr>
            <p:cNvPr id="17" name="TextBox 16">
              <a:extLst>
                <a:ext uri="{FF2B5EF4-FFF2-40B4-BE49-F238E27FC236}">
                  <a16:creationId xmlns:a16="http://schemas.microsoft.com/office/drawing/2014/main" id="{470AFDE5-97F5-4BDF-B55A-8BD1E7B249B6}"/>
                </a:ext>
              </a:extLst>
            </p:cNvPr>
            <p:cNvSpPr txBox="1"/>
            <p:nvPr userDrawn="1"/>
          </p:nvSpPr>
          <p:spPr>
            <a:xfrm>
              <a:off x="1841094" y="6194104"/>
              <a:ext cx="279244" cy="246221"/>
            </a:xfrm>
            <a:prstGeom prst="rect">
              <a:avLst/>
            </a:prstGeom>
            <a:noFill/>
            <a:ln>
              <a:noFill/>
            </a:ln>
          </p:spPr>
          <p:txBody>
            <a:bodyPr wrap="none" rtlCol="0">
              <a:spAutoFit/>
            </a:bodyPr>
            <a:lstStyle/>
            <a:p>
              <a:r>
                <a:rPr lang="en-CA" sz="1000" dirty="0">
                  <a:solidFill>
                    <a:srgbClr val="002060"/>
                  </a:solidFill>
                  <a:latin typeface="Arial" panose="020B0604020202020204" pitchFamily="34" charset="0"/>
                  <a:cs typeface="Arial" panose="020B0604020202020204" pitchFamily="34" charset="0"/>
                </a:rPr>
                <a:t>®</a:t>
              </a:r>
            </a:p>
          </p:txBody>
        </p:sp>
      </p:grpSp>
      <p:sp>
        <p:nvSpPr>
          <p:cNvPr id="23" name="Date Placeholder 9">
            <a:extLst>
              <a:ext uri="{FF2B5EF4-FFF2-40B4-BE49-F238E27FC236}">
                <a16:creationId xmlns:a16="http://schemas.microsoft.com/office/drawing/2014/main" id="{04023645-C0F3-4867-8475-99EB88FFDFA5}"/>
              </a:ext>
            </a:extLst>
          </p:cNvPr>
          <p:cNvSpPr>
            <a:spLocks noGrp="1"/>
          </p:cNvSpPr>
          <p:nvPr>
            <p:ph type="dt" sz="half" idx="2"/>
          </p:nvPr>
        </p:nvSpPr>
        <p:spPr>
          <a:xfrm>
            <a:off x="2175884" y="6356351"/>
            <a:ext cx="666750"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fld id="{22B652D5-726C-4BA3-9145-5B4C6F54129F}" type="datetime1">
              <a:rPr lang="en-US" smtClean="0"/>
              <a:t>4/16/2018</a:t>
            </a:fld>
            <a:endParaRPr lang="en-US" dirty="0"/>
          </a:p>
        </p:txBody>
      </p:sp>
      <p:sp>
        <p:nvSpPr>
          <p:cNvPr id="24" name="Footer Placeholder 21">
            <a:extLst>
              <a:ext uri="{FF2B5EF4-FFF2-40B4-BE49-F238E27FC236}">
                <a16:creationId xmlns:a16="http://schemas.microsoft.com/office/drawing/2014/main" id="{72B3D63E-E88B-410E-80AF-1727F1EF36F7}"/>
              </a:ext>
            </a:extLst>
          </p:cNvPr>
          <p:cNvSpPr>
            <a:spLocks noGrp="1"/>
          </p:cNvSpPr>
          <p:nvPr>
            <p:ph type="ftr" sz="quarter" idx="3"/>
          </p:nvPr>
        </p:nvSpPr>
        <p:spPr>
          <a:xfrm>
            <a:off x="2924069" y="6356351"/>
            <a:ext cx="7485803"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r>
              <a:rPr lang="en-CA"/>
              <a:t>(c) 2018 HL7 ® Int’l.  HL7, Health Level Seven, FHIR, &amp; FHIR Logo are registered trademarks of HL7 International.</a:t>
            </a:r>
            <a:endParaRPr lang="en-US" dirty="0"/>
          </a:p>
        </p:txBody>
      </p:sp>
      <p:sp>
        <p:nvSpPr>
          <p:cNvPr id="34" name="Slide Number Placeholder 17">
            <a:extLst>
              <a:ext uri="{FF2B5EF4-FFF2-40B4-BE49-F238E27FC236}">
                <a16:creationId xmlns:a16="http://schemas.microsoft.com/office/drawing/2014/main" id="{9B65A9BA-7BAC-4575-9742-9EAC66B418A9}"/>
              </a:ext>
            </a:extLst>
          </p:cNvPr>
          <p:cNvSpPr>
            <a:spLocks noGrp="1"/>
          </p:cNvSpPr>
          <p:nvPr>
            <p:ph type="sldNum" sz="quarter" idx="4"/>
          </p:nvPr>
        </p:nvSpPr>
        <p:spPr>
          <a:xfrm>
            <a:off x="11435024" y="6356351"/>
            <a:ext cx="318826" cy="365125"/>
          </a:xfrm>
          <a:prstGeom prst="rect">
            <a:avLst/>
          </a:prstGeom>
        </p:spPr>
        <p:txBody>
          <a:bodyPr vert="horz" lIns="0" tIns="0" rIns="0" bIns="0" anchor="b"/>
          <a:lstStyle>
            <a:lvl1pPr algn="r" eaLnBrk="1" latinLnBrk="0" hangingPunct="1">
              <a:defRPr kumimoji="0" sz="1100">
                <a:solidFill>
                  <a:schemeClr val="tx2"/>
                </a:solidFill>
                <a:latin typeface="Arial" panose="020B0604020202020204" pitchFamily="34" charset="0"/>
                <a:cs typeface="Arial" panose="020B0604020202020204" pitchFamily="34" charset="0"/>
              </a:defRPr>
            </a:lvl1pPr>
          </a:lstStyle>
          <a:p>
            <a:fld id="{401CF334-2D5C-4859-84A6-CA7E6E43FAEB}" type="slidenum">
              <a:rPr lang="en-US" smtClean="0"/>
              <a:pPr/>
              <a:t>‹#›</a:t>
            </a:fld>
            <a:endParaRPr lang="en-US" dirty="0"/>
          </a:p>
        </p:txBody>
      </p:sp>
      <p:pic>
        <p:nvPicPr>
          <p:cNvPr id="35" name="Picture 2" descr="https://licensebuttons.net/l/by/3.0/88x31.png">
            <a:extLst>
              <a:ext uri="{FF2B5EF4-FFF2-40B4-BE49-F238E27FC236}">
                <a16:creationId xmlns:a16="http://schemas.microsoft.com/office/drawing/2014/main" id="{99B1BCF4-B6EC-416E-9780-D93EDBBC2111}"/>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503348" y="6445477"/>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6" r:id="rId10"/>
    <p:sldLayoutId id="2147483694" r:id="rId11"/>
    <p:sldLayoutId id="2147483695"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rtl="0" eaLnBrk="1" latinLnBrk="0" hangingPunct="1">
        <a:spcBef>
          <a:spcPct val="0"/>
        </a:spcBef>
        <a:buNone/>
        <a:defRPr kumimoji="0" sz="4800" b="0" kern="1200">
          <a:ln>
            <a:noFill/>
          </a:ln>
          <a:solidFill>
            <a:schemeClr val="tx2"/>
          </a:solidFill>
          <a:effectLst/>
          <a:latin typeface="Verdana" panose="020B0604030504040204" pitchFamily="34" charset="0"/>
          <a:ea typeface="Verdana" panose="020B0604030504040204" pitchFamily="34" charset="0"/>
          <a:cs typeface="Verdana" panose="020B0604030504040204" pitchFamily="34" charset="0"/>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2"/>
          </a:solidFill>
          <a:latin typeface="Arial" panose="020B0604020202020204" pitchFamily="34" charset="0"/>
          <a:ea typeface="+mn-ea"/>
          <a:cs typeface="Arial" panose="020B0604020202020204" pitchFamily="34" charset="0"/>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2"/>
          </a:solidFill>
          <a:latin typeface="Arial" panose="020B0604020202020204" pitchFamily="34" charset="0"/>
          <a:ea typeface="+mn-ea"/>
          <a:cs typeface="Arial" panose="020B0604020202020204" pitchFamily="34" charset="0"/>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2"/>
          </a:solidFill>
          <a:latin typeface="Arial" panose="020B0604020202020204" pitchFamily="34" charset="0"/>
          <a:ea typeface="+mn-ea"/>
          <a:cs typeface="Arial" panose="020B0604020202020204" pitchFamily="34" charset="0"/>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2"/>
          </a:solidFill>
          <a:latin typeface="Arial" panose="020B0604020202020204" pitchFamily="34" charset="0"/>
          <a:ea typeface="+mn-ea"/>
          <a:cs typeface="Arial" panose="020B0604020202020204" pitchFamily="34" charset="0"/>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2"/>
          </a:solidFill>
          <a:latin typeface="Arial" panose="020B0604020202020204" pitchFamily="34" charset="0"/>
          <a:ea typeface="+mn-ea"/>
          <a:cs typeface="Arial" panose="020B0604020202020204" pitchFamily="34" charset="0"/>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8.jpeg"/></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g"/><Relationship Id="rId1" Type="http://schemas.openxmlformats.org/officeDocument/2006/relationships/slideLayout" Target="../slideLayouts/slideLayout10.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hyperlink" Target="http://everythingyouneededtoknowaboutcomputers.wikispaces.com/CPUs" TargetMode="External"/><Relationship Id="rId2" Type="http://schemas.openxmlformats.org/officeDocument/2006/relationships/image" Target="../media/image4.jpe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darranpark.wikispaces.com/Mr+Roberts" TargetMode="External"/><Relationship Id="rId2" Type="http://schemas.openxmlformats.org/officeDocument/2006/relationships/image" Target="../media/image8.gif"/><Relationship Id="rId1" Type="http://schemas.openxmlformats.org/officeDocument/2006/relationships/slideLayout" Target="../slideLayouts/slideLayout6.xml"/><Relationship Id="rId5" Type="http://schemas.openxmlformats.org/officeDocument/2006/relationships/hyperlink" Target="http://commons.wikimedia.org/wiki/File:No_icon_red.svg?uselang=zh-hant" TargetMode="Externa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hyperlink" Target="http://werelivingafulllife.blogspot.com/2011_07_01_archive.html" TargetMode="External"/><Relationship Id="rId13" Type="http://schemas.openxmlformats.org/officeDocument/2006/relationships/hyperlink" Target="http://mjinks.wikispaces.com/" TargetMode="External"/><Relationship Id="rId3" Type="http://schemas.openxmlformats.org/officeDocument/2006/relationships/diagramLayout" Target="../diagrams/layout1.xml"/><Relationship Id="rId7" Type="http://schemas.openxmlformats.org/officeDocument/2006/relationships/image" Target="../media/image15.gif"/><Relationship Id="rId12" Type="http://schemas.openxmlformats.org/officeDocument/2006/relationships/image" Target="../media/image18.jpeg"/><Relationship Id="rId17" Type="http://schemas.openxmlformats.org/officeDocument/2006/relationships/hyperlink" Target="https://year12-legalstudies.wikispaces.com/World+Order+Law" TargetMode="External"/><Relationship Id="rId2" Type="http://schemas.openxmlformats.org/officeDocument/2006/relationships/diagramData" Target="../diagrams/data1.xml"/><Relationship Id="rId16" Type="http://schemas.openxmlformats.org/officeDocument/2006/relationships/image" Target="../media/image21.jpeg"/><Relationship Id="rId1" Type="http://schemas.openxmlformats.org/officeDocument/2006/relationships/slideLayout" Target="../slideLayouts/slideLayout6.xml"/><Relationship Id="rId6" Type="http://schemas.microsoft.com/office/2007/relationships/diagramDrawing" Target="../diagrams/drawing1.xml"/><Relationship Id="rId11" Type="http://schemas.openxmlformats.org/officeDocument/2006/relationships/hyperlink" Target="http://mcolom.perso.math.cnrs.fr/" TargetMode="External"/><Relationship Id="rId5" Type="http://schemas.openxmlformats.org/officeDocument/2006/relationships/diagramColors" Target="../diagrams/colors1.xml"/><Relationship Id="rId15" Type="http://schemas.openxmlformats.org/officeDocument/2006/relationships/image" Target="../media/image20.png"/><Relationship Id="rId10" Type="http://schemas.openxmlformats.org/officeDocument/2006/relationships/image" Target="../media/image17.gif"/><Relationship Id="rId4" Type="http://schemas.openxmlformats.org/officeDocument/2006/relationships/diagramQuickStyle" Target="../diagrams/quickStyle1.xml"/><Relationship Id="rId9" Type="http://schemas.openxmlformats.org/officeDocument/2006/relationships/image" Target="../media/image16.jpeg"/><Relationship Id="rId14" Type="http://schemas.openxmlformats.org/officeDocument/2006/relationships/image" Target="../media/image19.jpeg"/></Relationships>
</file>

<file path=ppt/slides/_rels/slide7.xml.rels><?xml version="1.0" encoding="UTF-8" standalone="yes"?>
<Relationships xmlns="http://schemas.openxmlformats.org/package/2006/relationships"><Relationship Id="rId8" Type="http://schemas.openxmlformats.org/officeDocument/2006/relationships/hyperlink" Target="http://werelivingafulllife.blogspot.com/2011_07_01_archive.html" TargetMode="External"/><Relationship Id="rId13" Type="http://schemas.openxmlformats.org/officeDocument/2006/relationships/hyperlink" Target="http://mjinks.wikispaces.com/" TargetMode="External"/><Relationship Id="rId18" Type="http://schemas.openxmlformats.org/officeDocument/2006/relationships/image" Target="../media/image23.png"/><Relationship Id="rId3" Type="http://schemas.openxmlformats.org/officeDocument/2006/relationships/diagramLayout" Target="../diagrams/layout2.xml"/><Relationship Id="rId21" Type="http://schemas.openxmlformats.org/officeDocument/2006/relationships/image" Target="../media/image21.jpeg"/><Relationship Id="rId7" Type="http://schemas.openxmlformats.org/officeDocument/2006/relationships/image" Target="../media/image15.gif"/><Relationship Id="rId12" Type="http://schemas.openxmlformats.org/officeDocument/2006/relationships/image" Target="../media/image18.jpeg"/><Relationship Id="rId17" Type="http://schemas.openxmlformats.org/officeDocument/2006/relationships/hyperlink" Target="http://ayeimtellingya.blogspot.com/2013/01/stories-from-down-under-happy-australia.html" TargetMode="External"/><Relationship Id="rId2" Type="http://schemas.openxmlformats.org/officeDocument/2006/relationships/diagramData" Target="../diagrams/data2.xml"/><Relationship Id="rId16" Type="http://schemas.openxmlformats.org/officeDocument/2006/relationships/image" Target="../media/image22.jpeg"/><Relationship Id="rId20" Type="http://schemas.openxmlformats.org/officeDocument/2006/relationships/hyperlink" Target="http://commons.wikimedia.org/wiki/File:German_Flag_Wavy.jpg" TargetMode="External"/><Relationship Id="rId1" Type="http://schemas.openxmlformats.org/officeDocument/2006/relationships/slideLayout" Target="../slideLayouts/slideLayout6.xml"/><Relationship Id="rId6" Type="http://schemas.microsoft.com/office/2007/relationships/diagramDrawing" Target="../diagrams/drawing2.xml"/><Relationship Id="rId11" Type="http://schemas.openxmlformats.org/officeDocument/2006/relationships/hyperlink" Target="http://mcolom.perso.math.cnrs.fr/" TargetMode="External"/><Relationship Id="rId5" Type="http://schemas.openxmlformats.org/officeDocument/2006/relationships/diagramColors" Target="../diagrams/colors2.xml"/><Relationship Id="rId15" Type="http://schemas.openxmlformats.org/officeDocument/2006/relationships/image" Target="../media/image20.png"/><Relationship Id="rId23" Type="http://schemas.openxmlformats.org/officeDocument/2006/relationships/image" Target="../media/image25.png"/><Relationship Id="rId10" Type="http://schemas.openxmlformats.org/officeDocument/2006/relationships/image" Target="../media/image17.gif"/><Relationship Id="rId19" Type="http://schemas.openxmlformats.org/officeDocument/2006/relationships/image" Target="../media/image24.jpeg"/><Relationship Id="rId4" Type="http://schemas.openxmlformats.org/officeDocument/2006/relationships/diagramQuickStyle" Target="../diagrams/quickStyle2.xml"/><Relationship Id="rId9" Type="http://schemas.openxmlformats.org/officeDocument/2006/relationships/image" Target="../media/image16.jpeg"/><Relationship Id="rId14" Type="http://schemas.openxmlformats.org/officeDocument/2006/relationships/image" Target="../media/image19.jpeg"/><Relationship Id="rId22" Type="http://schemas.openxmlformats.org/officeDocument/2006/relationships/hyperlink" Target="https://year12-legalstudies.wikispaces.com/World+Order+Law" TargetMode="Externa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5.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An Introduction to </a:t>
            </a:r>
            <a:br>
              <a:rPr lang="en-US" dirty="0"/>
            </a:br>
            <a:r>
              <a:rPr lang="en-US" dirty="0"/>
              <a:t>HL7</a:t>
            </a:r>
            <a:r>
              <a:rPr lang="en-US" baseline="30000" dirty="0"/>
              <a:t>®</a:t>
            </a:r>
            <a:r>
              <a:rPr lang="en-US" dirty="0"/>
              <a:t> FHIR</a:t>
            </a:r>
            <a:r>
              <a:rPr lang="en-US" baseline="30000" dirty="0"/>
              <a:t>®</a:t>
            </a:r>
          </a:p>
        </p:txBody>
      </p:sp>
      <p:sp>
        <p:nvSpPr>
          <p:cNvPr id="5" name="Subtitle 4"/>
          <p:cNvSpPr>
            <a:spLocks noGrp="1"/>
          </p:cNvSpPr>
          <p:nvPr>
            <p:ph type="subTitle" idx="1"/>
          </p:nvPr>
        </p:nvSpPr>
        <p:spPr/>
        <p:txBody>
          <a:bodyPr/>
          <a:lstStyle/>
          <a:p>
            <a:r>
              <a:rPr lang="en-US"/>
              <a:t>Lloyd McKenzie</a:t>
            </a:r>
            <a:endParaRPr lang="en-US" dirty="0"/>
          </a:p>
        </p:txBody>
      </p:sp>
      <p:sp>
        <p:nvSpPr>
          <p:cNvPr id="2" name="Footer Placeholder 1">
            <a:extLst>
              <a:ext uri="{FF2B5EF4-FFF2-40B4-BE49-F238E27FC236}">
                <a16:creationId xmlns:a16="http://schemas.microsoft.com/office/drawing/2014/main" id="{C7D537B0-C212-4524-B6BB-95E4577CFD8A}"/>
              </a:ext>
            </a:extLst>
          </p:cNvPr>
          <p:cNvSpPr>
            <a:spLocks noGrp="1"/>
          </p:cNvSpPr>
          <p:nvPr>
            <p:ph type="ftr" sz="quarter" idx="3"/>
          </p:nvPr>
        </p:nvSpPr>
        <p:spPr>
          <a:xfrm>
            <a:off x="2924069" y="6356351"/>
            <a:ext cx="8286855" cy="365125"/>
          </a:xfrm>
          <a:prstGeom prst="rect">
            <a:avLst/>
          </a:prstGeom>
        </p:spPr>
        <p:txBody>
          <a:bodyPr/>
          <a:lstStyle/>
          <a:p>
            <a:r>
              <a:rPr lang="en-CA"/>
              <a:t>(c) 2018 HL7 ® Int’l.  HL7, Health Level Seven, FHIR, &amp; FHIR Logo are registered trademarks of HL7 International.</a:t>
            </a:r>
            <a:endParaRPr lang="en-US" dirty="0"/>
          </a:p>
        </p:txBody>
      </p:sp>
      <p:sp>
        <p:nvSpPr>
          <p:cNvPr id="3" name="Slide Number Placeholder 2">
            <a:extLst>
              <a:ext uri="{FF2B5EF4-FFF2-40B4-BE49-F238E27FC236}">
                <a16:creationId xmlns:a16="http://schemas.microsoft.com/office/drawing/2014/main" id="{D9117797-A185-4923-91E5-C9BFF7442455}"/>
              </a:ext>
            </a:extLst>
          </p:cNvPr>
          <p:cNvSpPr>
            <a:spLocks noGrp="1"/>
          </p:cNvSpPr>
          <p:nvPr>
            <p:ph type="sldNum" sz="quarter" idx="4"/>
          </p:nvPr>
        </p:nvSpPr>
        <p:spPr>
          <a:xfrm>
            <a:off x="11296650" y="6356351"/>
            <a:ext cx="457200" cy="365125"/>
          </a:xfrm>
          <a:prstGeom prst="rect">
            <a:avLst/>
          </a:prstGeom>
        </p:spPr>
        <p:txBody>
          <a:bodyPr/>
          <a:lstStyle/>
          <a:p>
            <a:fld id="{401CF334-2D5C-4859-84A6-CA7E6E43FAEB}" type="slidenum">
              <a:rPr lang="en-US" smtClean="0"/>
              <a:pPr/>
              <a:t>1</a:t>
            </a:fld>
            <a:endParaRPr lang="en-US"/>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20000"/>
          </a:bodyPr>
          <a:lstStyle/>
          <a:p>
            <a:r>
              <a:rPr lang="en-US" strike="sngStrike" noProof="0" dirty="0" err="1">
                <a:solidFill>
                  <a:schemeClr val="tx1"/>
                </a:solidFill>
              </a:rPr>
              <a:t>isNotOrdered</a:t>
            </a:r>
            <a:r>
              <a:rPr lang="en-US" strike="sngStrike" noProof="0" dirty="0">
                <a:solidFill>
                  <a:schemeClr val="tx1"/>
                </a:solidFill>
              </a:rPr>
              <a:t>, </a:t>
            </a:r>
            <a:r>
              <a:rPr lang="en-US" strike="sngStrike" noProof="0" dirty="0" err="1">
                <a:solidFill>
                  <a:schemeClr val="tx1"/>
                </a:solidFill>
              </a:rPr>
              <a:t>updateMode</a:t>
            </a:r>
            <a:r>
              <a:rPr lang="en-US" strike="sngStrike" noProof="0" dirty="0">
                <a:solidFill>
                  <a:schemeClr val="tx1"/>
                </a:solidFill>
              </a:rPr>
              <a:t>, </a:t>
            </a:r>
            <a:r>
              <a:rPr lang="en-US" strike="sngStrike" noProof="0" dirty="0" err="1">
                <a:solidFill>
                  <a:schemeClr val="tx1"/>
                </a:solidFill>
              </a:rPr>
              <a:t>flavorId</a:t>
            </a:r>
            <a:r>
              <a:rPr lang="en-US" strike="sngStrike" noProof="0" dirty="0">
                <a:solidFill>
                  <a:schemeClr val="tx1"/>
                </a:solidFill>
              </a:rPr>
              <a:t>, </a:t>
            </a:r>
            <a:r>
              <a:rPr lang="en-US" strike="sngStrike" noProof="0" dirty="0" err="1">
                <a:solidFill>
                  <a:schemeClr val="tx1"/>
                </a:solidFill>
              </a:rPr>
              <a:t>nullFlavor</a:t>
            </a:r>
            <a:r>
              <a:rPr lang="en-US" strike="sngStrike" noProof="0" dirty="0">
                <a:solidFill>
                  <a:schemeClr val="tx1"/>
                </a:solidFill>
              </a:rPr>
              <a:t>, </a:t>
            </a:r>
            <a:r>
              <a:rPr lang="en-US" strike="sngStrike" noProof="0" dirty="0" err="1">
                <a:solidFill>
                  <a:schemeClr val="tx1"/>
                </a:solidFill>
              </a:rPr>
              <a:t>controlAct</a:t>
            </a:r>
            <a:r>
              <a:rPr lang="en-US" strike="sngStrike" noProof="0" dirty="0">
                <a:solidFill>
                  <a:schemeClr val="tx1"/>
                </a:solidFill>
              </a:rPr>
              <a:t> root &amp; extension, </a:t>
            </a:r>
            <a:r>
              <a:rPr lang="en-US" strike="sngStrike" noProof="0" dirty="0" err="1">
                <a:solidFill>
                  <a:schemeClr val="tx1"/>
                </a:solidFill>
              </a:rPr>
              <a:t>validTime</a:t>
            </a:r>
            <a:r>
              <a:rPr lang="en-US" strike="sngStrike" noProof="0" dirty="0">
                <a:solidFill>
                  <a:schemeClr val="tx1"/>
                </a:solidFill>
              </a:rPr>
              <a:t> low and high, useable </a:t>
            </a:r>
            <a:r>
              <a:rPr lang="en-US" b="1" noProof="0" dirty="0"/>
              <a:t>period (start, end)</a:t>
            </a:r>
            <a:r>
              <a:rPr lang="en-US" strike="sngStrike" noProof="0" dirty="0">
                <a:solidFill>
                  <a:schemeClr val="tx1"/>
                </a:solidFill>
              </a:rPr>
              <a:t> (GTS – no room on the slide), </a:t>
            </a:r>
            <a:r>
              <a:rPr lang="en-US" b="1" noProof="0" dirty="0"/>
              <a:t>use</a:t>
            </a:r>
            <a:r>
              <a:rPr lang="en-US" noProof="0" dirty="0"/>
              <a:t>:</a:t>
            </a:r>
          </a:p>
          <a:p>
            <a:pPr lvl="1"/>
            <a:r>
              <a:rPr lang="en-US" b="1" noProof="0" dirty="0"/>
              <a:t>home</a:t>
            </a:r>
            <a:r>
              <a:rPr lang="en-US" strike="sngStrike" noProof="0" dirty="0">
                <a:solidFill>
                  <a:schemeClr val="tx1"/>
                </a:solidFill>
              </a:rPr>
              <a:t>, primary home, vacation home, </a:t>
            </a:r>
            <a:r>
              <a:rPr lang="en-US" b="1" noProof="0" dirty="0"/>
              <a:t>work</a:t>
            </a:r>
            <a:r>
              <a:rPr lang="en-US" strike="sngStrike" noProof="0" dirty="0">
                <a:solidFill>
                  <a:schemeClr val="tx1"/>
                </a:solidFill>
              </a:rPr>
              <a:t>place, direct, public, bad, </a:t>
            </a:r>
            <a:r>
              <a:rPr lang="en-US" b="1" noProof="0" dirty="0"/>
              <a:t>physical, postal</a:t>
            </a:r>
            <a:r>
              <a:rPr lang="en-US" noProof="0" dirty="0"/>
              <a:t>, </a:t>
            </a:r>
            <a:r>
              <a:rPr lang="en-US" b="1" noProof="0" dirty="0"/>
              <a:t>temp</a:t>
            </a:r>
            <a:r>
              <a:rPr lang="en-US" strike="sngStrike" noProof="0" dirty="0">
                <a:solidFill>
                  <a:schemeClr val="tx1"/>
                </a:solidFill>
              </a:rPr>
              <a:t>orary, alphabetic, ideographic, syllabic, search, </a:t>
            </a:r>
            <a:r>
              <a:rPr lang="en-US" strike="sngStrike" noProof="0" dirty="0" err="1">
                <a:solidFill>
                  <a:schemeClr val="tx1"/>
                </a:solidFill>
              </a:rPr>
              <a:t>soundex</a:t>
            </a:r>
            <a:r>
              <a:rPr lang="en-US" strike="sngStrike" noProof="0" dirty="0">
                <a:solidFill>
                  <a:schemeClr val="tx1"/>
                </a:solidFill>
              </a:rPr>
              <a:t>, </a:t>
            </a:r>
            <a:br>
              <a:rPr lang="en-US" strike="sngStrike" noProof="0" dirty="0">
                <a:solidFill>
                  <a:schemeClr val="tx1"/>
                </a:solidFill>
              </a:rPr>
            </a:br>
            <a:r>
              <a:rPr lang="en-US" strike="sngStrike" noProof="0" dirty="0">
                <a:solidFill>
                  <a:schemeClr val="tx1"/>
                </a:solidFill>
              </a:rPr>
              <a:t>phonetic, </a:t>
            </a:r>
            <a:r>
              <a:rPr lang="en-US" b="1" noProof="0" dirty="0"/>
              <a:t>old</a:t>
            </a:r>
          </a:p>
          <a:p>
            <a:r>
              <a:rPr lang="en-US" strike="sngStrike" noProof="0" dirty="0">
                <a:solidFill>
                  <a:schemeClr val="tx1"/>
                </a:solidFill>
              </a:rPr>
              <a:t>0..* parts, each with: </a:t>
            </a:r>
            <a:r>
              <a:rPr lang="en-US" b="1" noProof="0" dirty="0"/>
              <a:t>text</a:t>
            </a:r>
          </a:p>
          <a:p>
            <a:pPr lvl="1"/>
            <a:r>
              <a:rPr lang="en-US" strike="sngStrike" noProof="0" dirty="0">
                <a:solidFill>
                  <a:schemeClr val="tx1"/>
                </a:solidFill>
              </a:rPr>
              <a:t>value, code, code system, code system name, code system version, language, type:</a:t>
            </a:r>
          </a:p>
          <a:p>
            <a:pPr lvl="2"/>
            <a:r>
              <a:rPr lang="en-US" strike="sngStrike" noProof="0" dirty="0">
                <a:solidFill>
                  <a:schemeClr val="tx1"/>
                </a:solidFill>
              </a:rPr>
              <a:t>address </a:t>
            </a:r>
            <a:r>
              <a:rPr lang="en-US" b="1" noProof="0" dirty="0"/>
              <a:t>line</a:t>
            </a:r>
            <a:r>
              <a:rPr lang="en-US" strike="sngStrike" noProof="0" dirty="0">
                <a:solidFill>
                  <a:schemeClr val="tx1"/>
                </a:solidFill>
              </a:rPr>
              <a:t>, additional locator, unit identifier, unit designator, delivery address line, delivery installation type, delivery installation area, delivery installation qualifier, delivery mode, delivery mode identifier, street address line, building number, building number numeric, building number suffix, street name, street name base, street type, direction, intersection, care of, census tract, country, county or parish, municipality </a:t>
            </a:r>
            <a:r>
              <a:rPr lang="en-US" b="1" noProof="0" dirty="0"/>
              <a:t>city</a:t>
            </a:r>
            <a:r>
              <a:rPr lang="en-US" strike="sngStrike" noProof="0" dirty="0">
                <a:solidFill>
                  <a:schemeClr val="tx1"/>
                </a:solidFill>
              </a:rPr>
              <a:t>, delimiter, post box, precinct, </a:t>
            </a:r>
            <a:r>
              <a:rPr lang="en-US" b="1" noProof="0" dirty="0"/>
              <a:t>state</a:t>
            </a:r>
            <a:r>
              <a:rPr lang="en-US" strike="sngStrike" noProof="0" dirty="0">
                <a:solidFill>
                  <a:schemeClr val="tx1"/>
                </a:solidFill>
              </a:rPr>
              <a:t> or province, </a:t>
            </a:r>
            <a:r>
              <a:rPr lang="en-US" b="1" noProof="0" dirty="0"/>
              <a:t>postal code</a:t>
            </a:r>
            <a:r>
              <a:rPr lang="en-US" strike="sngStrike" noProof="0" dirty="0">
                <a:solidFill>
                  <a:schemeClr val="tx1"/>
                </a:solidFill>
              </a:rPr>
              <a:t>, delivery point identifier</a:t>
            </a:r>
          </a:p>
        </p:txBody>
      </p:sp>
      <p:sp>
        <p:nvSpPr>
          <p:cNvPr id="4" name="Title 3"/>
          <p:cNvSpPr>
            <a:spLocks noGrp="1"/>
          </p:cNvSpPr>
          <p:nvPr>
            <p:ph type="title"/>
          </p:nvPr>
        </p:nvSpPr>
        <p:spPr/>
        <p:txBody>
          <a:bodyPr/>
          <a:lstStyle/>
          <a:p>
            <a:r>
              <a:rPr lang="en-US" noProof="0"/>
              <a:t>Example</a:t>
            </a:r>
            <a:endParaRPr lang="en-US" noProof="0" dirty="0"/>
          </a:p>
        </p:txBody>
      </p:sp>
      <p:sp>
        <p:nvSpPr>
          <p:cNvPr id="8" name="Footer Placeholder 7">
            <a:extLst>
              <a:ext uri="{FF2B5EF4-FFF2-40B4-BE49-F238E27FC236}">
                <a16:creationId xmlns:a16="http://schemas.microsoft.com/office/drawing/2014/main" id="{B19AE929-7C1D-4901-B8DC-D62F2233A73D}"/>
              </a:ext>
            </a:extLst>
          </p:cNvPr>
          <p:cNvSpPr>
            <a:spLocks noGrp="1"/>
          </p:cNvSpPr>
          <p:nvPr>
            <p:ph type="ftr" sz="quarter" idx="3"/>
          </p:nvPr>
        </p:nvSpPr>
        <p:spPr>
          <a:xfrm>
            <a:off x="2924069" y="6356351"/>
            <a:ext cx="8286855" cy="365125"/>
          </a:xfrm>
        </p:spPr>
        <p:txBody>
          <a:bodyPr/>
          <a:lstStyle/>
          <a:p>
            <a:r>
              <a:rPr lang="en-CA"/>
              <a:t>(c) 2018 HL7 ® Int’l.  HL7, Health Level Seven, FHIR, &amp; FHIR Logo are registered trademarks of HL7 International.</a:t>
            </a:r>
            <a:endParaRPr lang="en-US" dirty="0"/>
          </a:p>
        </p:txBody>
      </p:sp>
      <p:sp>
        <p:nvSpPr>
          <p:cNvPr id="9" name="Slide Number Placeholder 8">
            <a:extLst>
              <a:ext uri="{FF2B5EF4-FFF2-40B4-BE49-F238E27FC236}">
                <a16:creationId xmlns:a16="http://schemas.microsoft.com/office/drawing/2014/main" id="{68447CF1-A52A-4849-89D9-292BB01DDB13}"/>
              </a:ext>
            </a:extLst>
          </p:cNvPr>
          <p:cNvSpPr>
            <a:spLocks noGrp="1"/>
          </p:cNvSpPr>
          <p:nvPr>
            <p:ph type="sldNum" sz="quarter" idx="4"/>
          </p:nvPr>
        </p:nvSpPr>
        <p:spPr>
          <a:xfrm>
            <a:off x="11296650" y="6356351"/>
            <a:ext cx="457200" cy="365125"/>
          </a:xfrm>
        </p:spPr>
        <p:txBody>
          <a:bodyPr/>
          <a:lstStyle/>
          <a:p>
            <a:fld id="{401CF334-2D5C-4859-84A6-CA7E6E43FAEB}" type="slidenum">
              <a:rPr lang="en-US" smtClean="0"/>
              <a:pPr/>
              <a:t>10</a:t>
            </a:fld>
            <a:endParaRPr lang="en-US"/>
          </a:p>
        </p:txBody>
      </p:sp>
    </p:spTree>
    <p:extLst>
      <p:ext uri="{BB962C8B-B14F-4D97-AF65-F5344CB8AC3E}">
        <p14:creationId xmlns:p14="http://schemas.microsoft.com/office/powerpoint/2010/main" val="6030940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B13A7-93EA-4376-BA76-DD0563B0B940}"/>
              </a:ext>
            </a:extLst>
          </p:cNvPr>
          <p:cNvSpPr>
            <a:spLocks noGrp="1"/>
          </p:cNvSpPr>
          <p:nvPr>
            <p:ph type="title"/>
          </p:nvPr>
        </p:nvSpPr>
        <p:spPr/>
        <p:txBody>
          <a:bodyPr/>
          <a:lstStyle/>
          <a:p>
            <a:r>
              <a:rPr lang="en-CA"/>
              <a:t>3. Modern technology</a:t>
            </a:r>
            <a:endParaRPr lang="en-CA" dirty="0"/>
          </a:p>
        </p:txBody>
      </p:sp>
      <p:sp>
        <p:nvSpPr>
          <p:cNvPr id="3" name="Content Placeholder 2">
            <a:extLst>
              <a:ext uri="{FF2B5EF4-FFF2-40B4-BE49-F238E27FC236}">
                <a16:creationId xmlns:a16="http://schemas.microsoft.com/office/drawing/2014/main" id="{911DAA02-064B-46A1-A37F-DB946A8B420E}"/>
              </a:ext>
            </a:extLst>
          </p:cNvPr>
          <p:cNvSpPr>
            <a:spLocks noGrp="1"/>
          </p:cNvSpPr>
          <p:nvPr>
            <p:ph sz="half" idx="1"/>
          </p:nvPr>
        </p:nvSpPr>
        <p:spPr/>
        <p:txBody>
          <a:bodyPr/>
          <a:lstStyle/>
          <a:p>
            <a:r>
              <a:rPr lang="en-CA"/>
              <a:t>Use HTTP stack</a:t>
            </a:r>
          </a:p>
          <a:p>
            <a:pPr lvl="1"/>
            <a:r>
              <a:rPr lang="en-CA"/>
              <a:t>API, security informed by:</a:t>
            </a:r>
          </a:p>
          <a:p>
            <a:endParaRPr lang="en-CA"/>
          </a:p>
          <a:p>
            <a:r>
              <a:rPr lang="en-CA"/>
              <a:t>Syntax</a:t>
            </a:r>
          </a:p>
          <a:p>
            <a:pPr lvl="1"/>
            <a:r>
              <a:rPr lang="en-CA"/>
              <a:t>XML, JSON, RDF</a:t>
            </a:r>
          </a:p>
          <a:p>
            <a:endParaRPr lang="en-CA"/>
          </a:p>
          <a:p>
            <a:r>
              <a:rPr lang="en-CA"/>
              <a:t>FHIR is web-based and free</a:t>
            </a:r>
            <a:endParaRPr lang="en-CA" dirty="0"/>
          </a:p>
        </p:txBody>
      </p:sp>
      <p:sp>
        <p:nvSpPr>
          <p:cNvPr id="6" name="Content Placeholder 5">
            <a:extLst>
              <a:ext uri="{FF2B5EF4-FFF2-40B4-BE49-F238E27FC236}">
                <a16:creationId xmlns:a16="http://schemas.microsoft.com/office/drawing/2014/main" id="{88F0DCDC-F6CE-4031-B806-1B383189F432}"/>
              </a:ext>
            </a:extLst>
          </p:cNvPr>
          <p:cNvSpPr>
            <a:spLocks noGrp="1"/>
          </p:cNvSpPr>
          <p:nvPr>
            <p:ph sz="half" idx="2"/>
          </p:nvPr>
        </p:nvSpPr>
        <p:spPr/>
        <p:txBody>
          <a:bodyPr/>
          <a:lstStyle/>
          <a:p>
            <a:r>
              <a:rPr lang="en-CA" dirty="0"/>
              <a:t>Result:</a:t>
            </a:r>
          </a:p>
          <a:p>
            <a:pPr lvl="1"/>
            <a:r>
              <a:rPr lang="en-CA" dirty="0"/>
              <a:t>Easy to find people / build skills</a:t>
            </a:r>
          </a:p>
          <a:p>
            <a:pPr lvl="2"/>
            <a:r>
              <a:rPr lang="en-CA" dirty="0"/>
              <a:t>No expensive consultants</a:t>
            </a:r>
          </a:p>
          <a:p>
            <a:pPr lvl="1"/>
            <a:r>
              <a:rPr lang="en-CA" dirty="0"/>
              <a:t>Lots of (free) tools</a:t>
            </a:r>
          </a:p>
          <a:p>
            <a:pPr lvl="1"/>
            <a:r>
              <a:rPr lang="en-CA" dirty="0"/>
              <a:t>Built-in support in most languages</a:t>
            </a:r>
          </a:p>
          <a:p>
            <a:pPr lvl="1"/>
            <a:endParaRPr lang="en-CA" dirty="0"/>
          </a:p>
          <a:p>
            <a:pPr lvl="1"/>
            <a:r>
              <a:rPr lang="en-CA" dirty="0"/>
              <a:t>I.e. cheaper / faster / easier</a:t>
            </a:r>
          </a:p>
        </p:txBody>
      </p:sp>
      <p:sp>
        <p:nvSpPr>
          <p:cNvPr id="4" name="Footer Placeholder 3">
            <a:extLst>
              <a:ext uri="{FF2B5EF4-FFF2-40B4-BE49-F238E27FC236}">
                <a16:creationId xmlns:a16="http://schemas.microsoft.com/office/drawing/2014/main" id="{8E4561A4-FF90-4F33-AA64-9302E845D0F4}"/>
              </a:ext>
            </a:extLst>
          </p:cNvPr>
          <p:cNvSpPr>
            <a:spLocks noGrp="1"/>
          </p:cNvSpPr>
          <p:nvPr>
            <p:ph type="ftr" sz="quarter" idx="3"/>
          </p:nvPr>
        </p:nvSpPr>
        <p:spPr>
          <a:xfrm>
            <a:off x="2825361" y="6356351"/>
            <a:ext cx="8385564" cy="365125"/>
          </a:xfrm>
        </p:spPr>
        <p:txBody>
          <a:bodyPr/>
          <a:lstStyle/>
          <a:p>
            <a:r>
              <a:rPr lang="en-CA"/>
              <a:t>(c) 2018 HL7 ® Int’l.  HL7, Health Level Seven, FHIR, &amp; FHIR Logo are registered trademarks of HL7 International.</a:t>
            </a:r>
            <a:endParaRPr lang="en-US" dirty="0"/>
          </a:p>
        </p:txBody>
      </p:sp>
      <p:sp>
        <p:nvSpPr>
          <p:cNvPr id="5" name="Slide Number Placeholder 4">
            <a:extLst>
              <a:ext uri="{FF2B5EF4-FFF2-40B4-BE49-F238E27FC236}">
                <a16:creationId xmlns:a16="http://schemas.microsoft.com/office/drawing/2014/main" id="{C64574F0-1885-4065-AF2E-A9C652C43A8E}"/>
              </a:ext>
            </a:extLst>
          </p:cNvPr>
          <p:cNvSpPr>
            <a:spLocks noGrp="1"/>
          </p:cNvSpPr>
          <p:nvPr>
            <p:ph type="sldNum" sz="quarter" idx="4"/>
          </p:nvPr>
        </p:nvSpPr>
        <p:spPr>
          <a:xfrm>
            <a:off x="11296650" y="6356351"/>
            <a:ext cx="457200" cy="365125"/>
          </a:xfrm>
        </p:spPr>
        <p:txBody>
          <a:bodyPr/>
          <a:lstStyle/>
          <a:p>
            <a:fld id="{401CF334-2D5C-4859-84A6-CA7E6E43FAEB}" type="slidenum">
              <a:rPr lang="en-US" smtClean="0"/>
              <a:pPr/>
              <a:t>11</a:t>
            </a:fld>
            <a:endParaRPr lang="en-US"/>
          </a:p>
        </p:txBody>
      </p:sp>
      <p:pic>
        <p:nvPicPr>
          <p:cNvPr id="1026" name="Picture 2" descr="Google">
            <a:extLst>
              <a:ext uri="{FF2B5EF4-FFF2-40B4-BE49-F238E27FC236}">
                <a16:creationId xmlns:a16="http://schemas.microsoft.com/office/drawing/2014/main" id="{9C450FC7-0731-4FFF-8F98-22E7211B7F0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4359" y="2833060"/>
            <a:ext cx="1298154" cy="4390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mazon logo">
            <a:extLst>
              <a:ext uri="{FF2B5EF4-FFF2-40B4-BE49-F238E27FC236}">
                <a16:creationId xmlns:a16="http://schemas.microsoft.com/office/drawing/2014/main" id="{E6641EC1-FDF8-4A90-9D61-E19B98332AA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8822" y="2861711"/>
            <a:ext cx="1370272" cy="4117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twitter logo">
            <a:extLst>
              <a:ext uri="{FF2B5EF4-FFF2-40B4-BE49-F238E27FC236}">
                <a16:creationId xmlns:a16="http://schemas.microsoft.com/office/drawing/2014/main" id="{2C49595C-C1DC-4A10-9930-D624FCA9613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45403" y="2812952"/>
            <a:ext cx="1298154" cy="504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1540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31DDADE-7725-4D8E-82DF-82830E071B38}"/>
              </a:ext>
            </a:extLst>
          </p:cNvPr>
          <p:cNvSpPr>
            <a:spLocks noGrp="1"/>
          </p:cNvSpPr>
          <p:nvPr>
            <p:ph type="ftr" sz="quarter" idx="3"/>
          </p:nvPr>
        </p:nvSpPr>
        <p:spPr>
          <a:xfrm>
            <a:off x="2876551" y="6356351"/>
            <a:ext cx="8286750" cy="365125"/>
          </a:xfrm>
        </p:spPr>
        <p:txBody>
          <a:bodyPr/>
          <a:lstStyle/>
          <a:p>
            <a:r>
              <a:rPr lang="en-CA"/>
              <a:t>(c) 2018 HL7 ® Int’l.  HL7, Health Level Seven, FHIR, &amp; FHIR Logo are registered trademarks of HL7 International.</a:t>
            </a:r>
            <a:endParaRPr lang="en-US" dirty="0"/>
          </a:p>
        </p:txBody>
      </p:sp>
      <p:sp>
        <p:nvSpPr>
          <p:cNvPr id="5" name="Slide Number Placeholder 4">
            <a:extLst>
              <a:ext uri="{FF2B5EF4-FFF2-40B4-BE49-F238E27FC236}">
                <a16:creationId xmlns:a16="http://schemas.microsoft.com/office/drawing/2014/main" id="{145EEF6E-831A-462A-87D6-BBD30FD13C24}"/>
              </a:ext>
            </a:extLst>
          </p:cNvPr>
          <p:cNvSpPr>
            <a:spLocks noGrp="1"/>
          </p:cNvSpPr>
          <p:nvPr>
            <p:ph type="sldNum" sz="quarter" idx="4"/>
          </p:nvPr>
        </p:nvSpPr>
        <p:spPr>
          <a:xfrm>
            <a:off x="11277600" y="6356351"/>
            <a:ext cx="457200" cy="365125"/>
          </a:xfrm>
        </p:spPr>
        <p:txBody>
          <a:bodyPr/>
          <a:lstStyle/>
          <a:p>
            <a:fld id="{401CF334-2D5C-4859-84A6-CA7E6E43FAEB}" type="slidenum">
              <a:rPr lang="en-US" smtClean="0"/>
              <a:pPr/>
              <a:t>12</a:t>
            </a:fld>
            <a:endParaRPr lang="en-US"/>
          </a:p>
        </p:txBody>
      </p:sp>
      <p:sp>
        <p:nvSpPr>
          <p:cNvPr id="2" name="Title 1">
            <a:extLst>
              <a:ext uri="{FF2B5EF4-FFF2-40B4-BE49-F238E27FC236}">
                <a16:creationId xmlns:a16="http://schemas.microsoft.com/office/drawing/2014/main" id="{F43E56AF-587A-496B-953F-E7B78BC18249}"/>
              </a:ext>
            </a:extLst>
          </p:cNvPr>
          <p:cNvSpPr>
            <a:spLocks noGrp="1"/>
          </p:cNvSpPr>
          <p:nvPr>
            <p:ph type="title"/>
          </p:nvPr>
        </p:nvSpPr>
        <p:spPr/>
        <p:txBody>
          <a:bodyPr/>
          <a:lstStyle/>
          <a:p>
            <a:r>
              <a:rPr lang="en-CA" dirty="0"/>
              <a:t>4. Community</a:t>
            </a:r>
          </a:p>
        </p:txBody>
      </p:sp>
      <p:pic>
        <p:nvPicPr>
          <p:cNvPr id="10" name="Content Placeholder 6">
            <a:extLst>
              <a:ext uri="{FF2B5EF4-FFF2-40B4-BE49-F238E27FC236}">
                <a16:creationId xmlns:a16="http://schemas.microsoft.com/office/drawing/2014/main" id="{ED052DA7-EF56-416C-A70E-7869FBF313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2512" y="1738212"/>
            <a:ext cx="8636916" cy="4392488"/>
          </a:xfrm>
          <a:prstGeom prst="rect">
            <a:avLst/>
          </a:prstGeom>
        </p:spPr>
      </p:pic>
    </p:spTree>
    <p:extLst>
      <p:ext uri="{BB962C8B-B14F-4D97-AF65-F5344CB8AC3E}">
        <p14:creationId xmlns:p14="http://schemas.microsoft.com/office/powerpoint/2010/main" val="13579242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3DAA9E-6F6C-4A71-A017-17C1AC1FD63C}"/>
              </a:ext>
            </a:extLst>
          </p:cNvPr>
          <p:cNvSpPr>
            <a:spLocks noGrp="1"/>
          </p:cNvSpPr>
          <p:nvPr>
            <p:ph idx="1"/>
          </p:nvPr>
        </p:nvSpPr>
        <p:spPr/>
        <p:txBody>
          <a:bodyPr/>
          <a:lstStyle/>
          <a:p>
            <a:r>
              <a:rPr lang="en-CA" dirty="0"/>
              <a:t>Guidance &amp; support</a:t>
            </a:r>
          </a:p>
          <a:p>
            <a:pPr lvl="1"/>
            <a:r>
              <a:rPr lang="en-CA" dirty="0"/>
              <a:t>http://chat.fhir.org</a:t>
            </a:r>
          </a:p>
          <a:p>
            <a:pPr lvl="1"/>
            <a:endParaRPr lang="en-CA" dirty="0"/>
          </a:p>
          <a:p>
            <a:pPr lvl="1"/>
            <a:endParaRPr lang="en-CA" dirty="0"/>
          </a:p>
          <a:p>
            <a:r>
              <a:rPr lang="en-CA" dirty="0" err="1"/>
              <a:t>Connectathons</a:t>
            </a:r>
            <a:endParaRPr lang="en-CA" dirty="0"/>
          </a:p>
          <a:p>
            <a:r>
              <a:rPr lang="en-CA" dirty="0"/>
              <a:t>Tools</a:t>
            </a:r>
          </a:p>
          <a:p>
            <a:r>
              <a:rPr lang="en-CA" dirty="0"/>
              <a:t>Consensus</a:t>
            </a:r>
          </a:p>
          <a:p>
            <a:pPr lvl="1"/>
            <a:endParaRPr lang="en-CA" dirty="0"/>
          </a:p>
        </p:txBody>
      </p:sp>
      <p:sp>
        <p:nvSpPr>
          <p:cNvPr id="4" name="Footer Placeholder 3">
            <a:extLst>
              <a:ext uri="{FF2B5EF4-FFF2-40B4-BE49-F238E27FC236}">
                <a16:creationId xmlns:a16="http://schemas.microsoft.com/office/drawing/2014/main" id="{931DDADE-7725-4D8E-82DF-82830E071B38}"/>
              </a:ext>
            </a:extLst>
          </p:cNvPr>
          <p:cNvSpPr>
            <a:spLocks noGrp="1"/>
          </p:cNvSpPr>
          <p:nvPr>
            <p:ph type="ftr" sz="quarter" idx="3"/>
          </p:nvPr>
        </p:nvSpPr>
        <p:spPr>
          <a:xfrm>
            <a:off x="2876551" y="6356351"/>
            <a:ext cx="8286750" cy="365125"/>
          </a:xfrm>
        </p:spPr>
        <p:txBody>
          <a:bodyPr/>
          <a:lstStyle/>
          <a:p>
            <a:r>
              <a:rPr lang="en-CA"/>
              <a:t>(c) 2018 HL7 ® Int’l.  HL7, Health Level Seven, FHIR, &amp; FHIR Logo are registered trademarks of HL7 International.</a:t>
            </a:r>
            <a:endParaRPr lang="en-US" dirty="0"/>
          </a:p>
        </p:txBody>
      </p:sp>
      <p:sp>
        <p:nvSpPr>
          <p:cNvPr id="5" name="Slide Number Placeholder 4">
            <a:extLst>
              <a:ext uri="{FF2B5EF4-FFF2-40B4-BE49-F238E27FC236}">
                <a16:creationId xmlns:a16="http://schemas.microsoft.com/office/drawing/2014/main" id="{145EEF6E-831A-462A-87D6-BBD30FD13C24}"/>
              </a:ext>
            </a:extLst>
          </p:cNvPr>
          <p:cNvSpPr>
            <a:spLocks noGrp="1"/>
          </p:cNvSpPr>
          <p:nvPr>
            <p:ph type="sldNum" sz="quarter" idx="4"/>
          </p:nvPr>
        </p:nvSpPr>
        <p:spPr>
          <a:xfrm>
            <a:off x="11277600" y="6356351"/>
            <a:ext cx="457200" cy="365125"/>
          </a:xfrm>
        </p:spPr>
        <p:txBody>
          <a:bodyPr/>
          <a:lstStyle/>
          <a:p>
            <a:fld id="{401CF334-2D5C-4859-84A6-CA7E6E43FAEB}" type="slidenum">
              <a:rPr lang="en-US" smtClean="0"/>
              <a:pPr/>
              <a:t>13</a:t>
            </a:fld>
            <a:endParaRPr lang="en-US"/>
          </a:p>
        </p:txBody>
      </p:sp>
      <p:sp>
        <p:nvSpPr>
          <p:cNvPr id="2" name="Title 1">
            <a:extLst>
              <a:ext uri="{FF2B5EF4-FFF2-40B4-BE49-F238E27FC236}">
                <a16:creationId xmlns:a16="http://schemas.microsoft.com/office/drawing/2014/main" id="{F43E56AF-587A-496B-953F-E7B78BC18249}"/>
              </a:ext>
            </a:extLst>
          </p:cNvPr>
          <p:cNvSpPr>
            <a:spLocks noGrp="1"/>
          </p:cNvSpPr>
          <p:nvPr>
            <p:ph type="title"/>
          </p:nvPr>
        </p:nvSpPr>
        <p:spPr/>
        <p:txBody>
          <a:bodyPr/>
          <a:lstStyle/>
          <a:p>
            <a:r>
              <a:rPr lang="en-CA" dirty="0"/>
              <a:t>4. Community</a:t>
            </a:r>
          </a:p>
        </p:txBody>
      </p:sp>
      <p:pic>
        <p:nvPicPr>
          <p:cNvPr id="10" name="Content Placeholder 6">
            <a:extLst>
              <a:ext uri="{FF2B5EF4-FFF2-40B4-BE49-F238E27FC236}">
                <a16:creationId xmlns:a16="http://schemas.microsoft.com/office/drawing/2014/main" id="{ED052DA7-EF56-416C-A70E-7869FBF313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0260" y="1936324"/>
            <a:ext cx="6857340" cy="3487446"/>
          </a:xfrm>
          <a:prstGeom prst="rect">
            <a:avLst/>
          </a:prstGeom>
        </p:spPr>
      </p:pic>
      <p:pic>
        <p:nvPicPr>
          <p:cNvPr id="2056" name="Picture 8" descr="Image result for stackoverflow logo">
            <a:extLst>
              <a:ext uri="{FF2B5EF4-FFF2-40B4-BE49-F238E27FC236}">
                <a16:creationId xmlns:a16="http://schemas.microsoft.com/office/drawing/2014/main" id="{4127E3CD-73FC-4FD1-9AA3-51909BF8F28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10810" y="2871283"/>
            <a:ext cx="2284576" cy="57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7744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nip and Round Single Corner Rectangle 8">
            <a:extLst>
              <a:ext uri="{FF2B5EF4-FFF2-40B4-BE49-F238E27FC236}">
                <a16:creationId xmlns:a16="http://schemas.microsoft.com/office/drawing/2014/main" id="{41E4AEBF-84A4-4366-A311-F8E9830CBF14}"/>
              </a:ext>
            </a:extLst>
          </p:cNvPr>
          <p:cNvSpPr/>
          <p:nvPr/>
        </p:nvSpPr>
        <p:spPr>
          <a:xfrm rot="420000" flipV="1">
            <a:off x="6616163" y="1231126"/>
            <a:ext cx="4573772" cy="4551102"/>
          </a:xfrm>
          <a:prstGeom prst="snipRoundRect">
            <a:avLst>
              <a:gd name="adj1" fmla="val 0"/>
              <a:gd name="adj2" fmla="val 0"/>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Title 5">
            <a:extLst>
              <a:ext uri="{FF2B5EF4-FFF2-40B4-BE49-F238E27FC236}">
                <a16:creationId xmlns:a16="http://schemas.microsoft.com/office/drawing/2014/main" id="{009BD2FC-E0F0-462C-A845-4B9A8988BDAE}"/>
              </a:ext>
            </a:extLst>
          </p:cNvPr>
          <p:cNvSpPr>
            <a:spLocks noGrp="1"/>
          </p:cNvSpPr>
          <p:nvPr>
            <p:ph type="title"/>
          </p:nvPr>
        </p:nvSpPr>
        <p:spPr>
          <a:xfrm>
            <a:off x="1785807" y="3313048"/>
            <a:ext cx="2344064" cy="682178"/>
          </a:xfrm>
        </p:spPr>
        <p:txBody>
          <a:bodyPr/>
          <a:lstStyle/>
          <a:p>
            <a:r>
              <a:rPr lang="en-CA" dirty="0"/>
              <a:t>Lloyd McKenzie</a:t>
            </a:r>
          </a:p>
        </p:txBody>
      </p:sp>
      <p:pic>
        <p:nvPicPr>
          <p:cNvPr id="10" name="Picture Placeholder 9" descr="A person wearing a suit and tie smiling at the camera&#10;&#10;Description generated with very high confidence">
            <a:extLst>
              <a:ext uri="{FF2B5EF4-FFF2-40B4-BE49-F238E27FC236}">
                <a16:creationId xmlns:a16="http://schemas.microsoft.com/office/drawing/2014/main" id="{4A89A453-CB28-4AEE-AAE7-6BAF741708DC}"/>
              </a:ext>
            </a:extLst>
          </p:cNvPr>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rot="420000">
            <a:off x="6761086" y="1362437"/>
            <a:ext cx="4282440" cy="4282440"/>
          </a:xfrm>
        </p:spPr>
      </p:pic>
      <p:sp>
        <p:nvSpPr>
          <p:cNvPr id="8" name="Text Placeholder 7">
            <a:extLst>
              <a:ext uri="{FF2B5EF4-FFF2-40B4-BE49-F238E27FC236}">
                <a16:creationId xmlns:a16="http://schemas.microsoft.com/office/drawing/2014/main" id="{61C7EDE9-9391-4AD2-999E-FB94806DB0F8}"/>
              </a:ext>
            </a:extLst>
          </p:cNvPr>
          <p:cNvSpPr>
            <a:spLocks noGrp="1"/>
          </p:cNvSpPr>
          <p:nvPr>
            <p:ph type="body" sz="half" idx="2"/>
          </p:nvPr>
        </p:nvSpPr>
        <p:spPr>
          <a:xfrm>
            <a:off x="1785807" y="4064393"/>
            <a:ext cx="2344064" cy="338315"/>
          </a:xfrm>
        </p:spPr>
        <p:txBody>
          <a:bodyPr/>
          <a:lstStyle/>
          <a:p>
            <a:r>
              <a:rPr lang="en-CA" dirty="0">
                <a:solidFill>
                  <a:srgbClr val="002060"/>
                </a:solidFill>
              </a:rPr>
              <a:t>lmckenzie@gevityinc.com</a:t>
            </a:r>
          </a:p>
          <a:p>
            <a:endParaRPr lang="en-CA" dirty="0"/>
          </a:p>
        </p:txBody>
      </p:sp>
      <p:sp>
        <p:nvSpPr>
          <p:cNvPr id="3" name="Footer Placeholder 2">
            <a:extLst>
              <a:ext uri="{FF2B5EF4-FFF2-40B4-BE49-F238E27FC236}">
                <a16:creationId xmlns:a16="http://schemas.microsoft.com/office/drawing/2014/main" id="{BFCB01F2-AEE7-42D1-9C75-B054B33D8FE3}"/>
              </a:ext>
            </a:extLst>
          </p:cNvPr>
          <p:cNvSpPr>
            <a:spLocks noGrp="1"/>
          </p:cNvSpPr>
          <p:nvPr>
            <p:ph type="ftr" sz="quarter" idx="3"/>
          </p:nvPr>
        </p:nvSpPr>
        <p:spPr>
          <a:xfrm>
            <a:off x="2825361" y="6356351"/>
            <a:ext cx="8385564" cy="365125"/>
          </a:xfrm>
        </p:spPr>
        <p:txBody>
          <a:bodyPr/>
          <a:lstStyle/>
          <a:p>
            <a:r>
              <a:rPr lang="en-CA"/>
              <a:t>(c) 2018 HL7 ® Int’l.  HL7, Health Level Seven, FHIR, &amp; FHIR Logo are registered trademarks of HL7 International.</a:t>
            </a:r>
            <a:endParaRPr lang="en-US" dirty="0"/>
          </a:p>
        </p:txBody>
      </p:sp>
      <p:sp>
        <p:nvSpPr>
          <p:cNvPr id="4" name="Slide Number Placeholder 3">
            <a:extLst>
              <a:ext uri="{FF2B5EF4-FFF2-40B4-BE49-F238E27FC236}">
                <a16:creationId xmlns:a16="http://schemas.microsoft.com/office/drawing/2014/main" id="{CC9002AB-9961-4D1A-AC36-222416DE840D}"/>
              </a:ext>
            </a:extLst>
          </p:cNvPr>
          <p:cNvSpPr>
            <a:spLocks noGrp="1"/>
          </p:cNvSpPr>
          <p:nvPr>
            <p:ph type="sldNum" sz="quarter" idx="4"/>
          </p:nvPr>
        </p:nvSpPr>
        <p:spPr>
          <a:xfrm>
            <a:off x="10769600" y="6356351"/>
            <a:ext cx="812800" cy="365125"/>
          </a:xfrm>
        </p:spPr>
        <p:txBody>
          <a:bodyPr/>
          <a:lstStyle/>
          <a:p>
            <a:fld id="{401CF334-2D5C-4859-84A6-CA7E6E43FAEB}" type="slidenum">
              <a:rPr lang="en-US" smtClean="0"/>
              <a:t>14</a:t>
            </a:fld>
            <a:endParaRPr lang="en-US"/>
          </a:p>
        </p:txBody>
      </p:sp>
      <p:pic>
        <p:nvPicPr>
          <p:cNvPr id="3074" name="Picture 2" descr="Image result for gevity logo">
            <a:extLst>
              <a:ext uri="{FF2B5EF4-FFF2-40B4-BE49-F238E27FC236}">
                <a16:creationId xmlns:a16="http://schemas.microsoft.com/office/drawing/2014/main" id="{5C572CC8-7AD8-4FE3-B8C4-930886724E1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5807" y="4402708"/>
            <a:ext cx="1965371" cy="75134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7D43AF26-A716-42CA-B449-BA9EDFF64590}"/>
              </a:ext>
            </a:extLst>
          </p:cNvPr>
          <p:cNvSpPr txBox="1"/>
          <p:nvPr/>
        </p:nvSpPr>
        <p:spPr>
          <a:xfrm>
            <a:off x="1422802" y="1210956"/>
            <a:ext cx="3070071" cy="369332"/>
          </a:xfrm>
          <a:prstGeom prst="rect">
            <a:avLst/>
          </a:prstGeom>
          <a:noFill/>
          <a:ln>
            <a:solidFill>
              <a:schemeClr val="bg2"/>
            </a:solidFill>
          </a:ln>
        </p:spPr>
        <p:txBody>
          <a:bodyPr wrap="none" rtlCol="0">
            <a:spAutoFit/>
          </a:bodyPr>
          <a:lstStyle/>
          <a:p>
            <a:r>
              <a:rPr lang="en-CA" dirty="0">
                <a:latin typeface="Arial" panose="020B0604020202020204" pitchFamily="34" charset="0"/>
                <a:cs typeface="Arial" panose="020B0604020202020204" pitchFamily="34" charset="0"/>
              </a:rPr>
              <a:t>Slides: </a:t>
            </a:r>
            <a:r>
              <a:rPr lang="en-CA" b="1" dirty="0">
                <a:latin typeface="Arial" panose="020B0604020202020204" pitchFamily="34" charset="0"/>
                <a:cs typeface="Arial" panose="020B0604020202020204" pitchFamily="34" charset="0"/>
              </a:rPr>
              <a:t>http://bit.ly/fhirintro</a:t>
            </a:r>
          </a:p>
        </p:txBody>
      </p:sp>
      <p:pic>
        <p:nvPicPr>
          <p:cNvPr id="15" name="Picture 14">
            <a:extLst>
              <a:ext uri="{FF2B5EF4-FFF2-40B4-BE49-F238E27FC236}">
                <a16:creationId xmlns:a16="http://schemas.microsoft.com/office/drawing/2014/main" id="{6C89C09E-3A40-419F-BCDE-0C74E77F90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68270" y="1821273"/>
            <a:ext cx="1379137" cy="1379137"/>
          </a:xfrm>
          <a:prstGeom prst="rect">
            <a:avLst/>
          </a:prstGeom>
        </p:spPr>
      </p:pic>
    </p:spTree>
    <p:extLst>
      <p:ext uri="{BB962C8B-B14F-4D97-AF65-F5344CB8AC3E}">
        <p14:creationId xmlns:p14="http://schemas.microsoft.com/office/powerpoint/2010/main" val="1159934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What is FHIR?</a:t>
            </a:r>
            <a:endParaRPr lang="en-US" dirty="0"/>
          </a:p>
        </p:txBody>
      </p:sp>
      <p:sp>
        <p:nvSpPr>
          <p:cNvPr id="2" name="Content Placeholder 1"/>
          <p:cNvSpPr>
            <a:spLocks noGrp="1"/>
          </p:cNvSpPr>
          <p:nvPr>
            <p:ph sz="half" idx="1"/>
          </p:nvPr>
        </p:nvSpPr>
        <p:spPr/>
        <p:txBody>
          <a:bodyPr/>
          <a:lstStyle/>
          <a:p>
            <a:r>
              <a:rPr lang="en-CA"/>
              <a:t>Standard to share healthcare data</a:t>
            </a:r>
          </a:p>
          <a:p>
            <a:endParaRPr lang="en-CA" dirty="0"/>
          </a:p>
        </p:txBody>
      </p:sp>
      <p:sp>
        <p:nvSpPr>
          <p:cNvPr id="4" name="Content Placeholder 3">
            <a:extLst>
              <a:ext uri="{FF2B5EF4-FFF2-40B4-BE49-F238E27FC236}">
                <a16:creationId xmlns:a16="http://schemas.microsoft.com/office/drawing/2014/main" id="{6972FF14-3E07-411B-9C76-89B468B9B0DA}"/>
              </a:ext>
            </a:extLst>
          </p:cNvPr>
          <p:cNvSpPr>
            <a:spLocks noGrp="1"/>
          </p:cNvSpPr>
          <p:nvPr>
            <p:ph sz="half" idx="2"/>
          </p:nvPr>
        </p:nvSpPr>
        <p:spPr/>
        <p:txBody>
          <a:bodyPr/>
          <a:lstStyle/>
          <a:p>
            <a:r>
              <a:rPr lang="en-CA" dirty="0"/>
              <a:t>Why?</a:t>
            </a:r>
          </a:p>
          <a:p>
            <a:pPr lvl="1"/>
            <a:r>
              <a:rPr lang="en-CA" dirty="0"/>
              <a:t>Better patient care</a:t>
            </a:r>
          </a:p>
          <a:p>
            <a:pPr lvl="1"/>
            <a:r>
              <a:rPr lang="en-CA" dirty="0"/>
              <a:t>More efficient delivery</a:t>
            </a:r>
          </a:p>
          <a:p>
            <a:endParaRPr lang="en-CA" dirty="0"/>
          </a:p>
          <a:p>
            <a:r>
              <a:rPr lang="en-CA" dirty="0"/>
              <a:t>How?</a:t>
            </a:r>
          </a:p>
          <a:p>
            <a:pPr lvl="1"/>
            <a:r>
              <a:rPr lang="en-CA" dirty="0"/>
              <a:t>The right data</a:t>
            </a:r>
          </a:p>
          <a:p>
            <a:pPr lvl="1"/>
            <a:r>
              <a:rPr lang="en-CA" dirty="0"/>
              <a:t>to those who need it</a:t>
            </a:r>
          </a:p>
          <a:p>
            <a:pPr lvl="1"/>
            <a:r>
              <a:rPr lang="en-CA" dirty="0"/>
              <a:t>when they need it</a:t>
            </a:r>
          </a:p>
          <a:p>
            <a:pPr lvl="1"/>
            <a:r>
              <a:rPr lang="en-CA" dirty="0"/>
              <a:t>wherever it’s from</a:t>
            </a:r>
          </a:p>
        </p:txBody>
      </p:sp>
      <p:sp>
        <p:nvSpPr>
          <p:cNvPr id="5" name="Footer Placeholder 4">
            <a:extLst>
              <a:ext uri="{FF2B5EF4-FFF2-40B4-BE49-F238E27FC236}">
                <a16:creationId xmlns:a16="http://schemas.microsoft.com/office/drawing/2014/main" id="{81EE1681-779E-47B9-A1A2-6A850D747A49}"/>
              </a:ext>
            </a:extLst>
          </p:cNvPr>
          <p:cNvSpPr>
            <a:spLocks noGrp="1"/>
          </p:cNvSpPr>
          <p:nvPr>
            <p:ph type="ftr" sz="quarter" idx="3"/>
          </p:nvPr>
        </p:nvSpPr>
        <p:spPr>
          <a:xfrm>
            <a:off x="2825361" y="6356351"/>
            <a:ext cx="8385564" cy="365125"/>
          </a:xfrm>
        </p:spPr>
        <p:txBody>
          <a:bodyPr/>
          <a:lstStyle/>
          <a:p>
            <a:r>
              <a:rPr lang="en-CA"/>
              <a:t>(c) 2018 HL7 ® Int’l.  HL7, Health Level Seven, FHIR, &amp; FHIR Logo are registered trademarks of HL7 International.</a:t>
            </a:r>
            <a:endParaRPr lang="en-US" dirty="0"/>
          </a:p>
        </p:txBody>
      </p:sp>
      <p:sp>
        <p:nvSpPr>
          <p:cNvPr id="6" name="Slide Number Placeholder 5">
            <a:extLst>
              <a:ext uri="{FF2B5EF4-FFF2-40B4-BE49-F238E27FC236}">
                <a16:creationId xmlns:a16="http://schemas.microsoft.com/office/drawing/2014/main" id="{3A250BF4-ABCE-42CE-8EB3-A95271DC28E4}"/>
              </a:ext>
            </a:extLst>
          </p:cNvPr>
          <p:cNvSpPr>
            <a:spLocks noGrp="1"/>
          </p:cNvSpPr>
          <p:nvPr>
            <p:ph type="sldNum" sz="quarter" idx="4"/>
          </p:nvPr>
        </p:nvSpPr>
        <p:spPr>
          <a:xfrm>
            <a:off x="11296650" y="6356351"/>
            <a:ext cx="457200" cy="365125"/>
          </a:xfrm>
        </p:spPr>
        <p:txBody>
          <a:bodyPr/>
          <a:lstStyle/>
          <a:p>
            <a:fld id="{401CF334-2D5C-4859-84A6-CA7E6E43FAEB}" type="slidenum">
              <a:rPr lang="en-US" smtClean="0"/>
              <a:pPr/>
              <a:t>2</a:t>
            </a:fld>
            <a:endParaRPr lang="en-US"/>
          </a:p>
        </p:txBody>
      </p:sp>
      <p:pic>
        <p:nvPicPr>
          <p:cNvPr id="13" name="Picture 12" descr="A picture containing indoor, sitting, wall&#10;&#10;Description generated with high confidence">
            <a:extLst>
              <a:ext uri="{FF2B5EF4-FFF2-40B4-BE49-F238E27FC236}">
                <a16:creationId xmlns:a16="http://schemas.microsoft.com/office/drawing/2014/main" id="{D71894BF-D1DA-4E1E-B201-9C310B1E123B}"/>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96299" y="4377949"/>
            <a:ext cx="1388604" cy="1541829"/>
          </a:xfrm>
          <a:prstGeom prst="rect">
            <a:avLst/>
          </a:prstGeom>
        </p:spPr>
      </p:pic>
      <p:pic>
        <p:nvPicPr>
          <p:cNvPr id="16" name="Picture 15" descr="A screen shot of a computer&#10;&#10;Description generated with very high confidence">
            <a:extLst>
              <a:ext uri="{FF2B5EF4-FFF2-40B4-BE49-F238E27FC236}">
                <a16:creationId xmlns:a16="http://schemas.microsoft.com/office/drawing/2014/main" id="{8D752419-EFE5-49D1-A3DF-CBC9B88BA5C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4397" y="4338603"/>
            <a:ext cx="1187705" cy="1678735"/>
          </a:xfrm>
          <a:prstGeom prst="rect">
            <a:avLst/>
          </a:prstGeom>
        </p:spPr>
      </p:pic>
      <p:pic>
        <p:nvPicPr>
          <p:cNvPr id="18" name="Picture 17" descr="A picture containing object&#10;&#10;Description generated with high confidence">
            <a:extLst>
              <a:ext uri="{FF2B5EF4-FFF2-40B4-BE49-F238E27FC236}">
                <a16:creationId xmlns:a16="http://schemas.microsoft.com/office/drawing/2014/main" id="{B4968322-66D5-40B6-9AF1-564EFB509DF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6140" y="2457485"/>
            <a:ext cx="1499141" cy="1002551"/>
          </a:xfrm>
          <a:prstGeom prst="rect">
            <a:avLst/>
          </a:prstGeom>
        </p:spPr>
      </p:pic>
      <p:sp>
        <p:nvSpPr>
          <p:cNvPr id="19" name="Arrow: Left-Right 18">
            <a:extLst>
              <a:ext uri="{FF2B5EF4-FFF2-40B4-BE49-F238E27FC236}">
                <a16:creationId xmlns:a16="http://schemas.microsoft.com/office/drawing/2014/main" id="{0C6217DA-0F87-48C2-A8CA-A0752CC7D7B4}"/>
              </a:ext>
            </a:extLst>
          </p:cNvPr>
          <p:cNvSpPr/>
          <p:nvPr/>
        </p:nvSpPr>
        <p:spPr>
          <a:xfrm>
            <a:off x="2546915" y="4933740"/>
            <a:ext cx="1156528" cy="430249"/>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sp>
        <p:nvSpPr>
          <p:cNvPr id="20" name="Arrow: Left-Right 19">
            <a:extLst>
              <a:ext uri="{FF2B5EF4-FFF2-40B4-BE49-F238E27FC236}">
                <a16:creationId xmlns:a16="http://schemas.microsoft.com/office/drawing/2014/main" id="{7646E3A2-F5A5-4C5A-9392-7614AF6D0188}"/>
              </a:ext>
            </a:extLst>
          </p:cNvPr>
          <p:cNvSpPr/>
          <p:nvPr/>
        </p:nvSpPr>
        <p:spPr>
          <a:xfrm rot="18000000">
            <a:off x="1565787" y="3640117"/>
            <a:ext cx="1156528" cy="430249"/>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sp>
        <p:nvSpPr>
          <p:cNvPr id="21" name="Arrow: Left-Right 20">
            <a:extLst>
              <a:ext uri="{FF2B5EF4-FFF2-40B4-BE49-F238E27FC236}">
                <a16:creationId xmlns:a16="http://schemas.microsoft.com/office/drawing/2014/main" id="{B727E957-928A-4B96-A027-6BF6AD6A3436}"/>
              </a:ext>
            </a:extLst>
          </p:cNvPr>
          <p:cNvSpPr/>
          <p:nvPr/>
        </p:nvSpPr>
        <p:spPr>
          <a:xfrm rot="3600000">
            <a:off x="3415920" y="3652800"/>
            <a:ext cx="1156528" cy="430249"/>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pic>
        <p:nvPicPr>
          <p:cNvPr id="23" name="Picture 22">
            <a:extLst>
              <a:ext uri="{FF2B5EF4-FFF2-40B4-BE49-F238E27FC236}">
                <a16:creationId xmlns:a16="http://schemas.microsoft.com/office/drawing/2014/main" id="{ABC2EE17-BB88-4CD9-A46E-DFCCEBAA5F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55768" y="3707335"/>
            <a:ext cx="812698" cy="812698"/>
          </a:xfrm>
          <a:prstGeom prst="rect">
            <a:avLst/>
          </a:prstGeom>
        </p:spPr>
      </p:pic>
    </p:spTree>
    <p:extLst>
      <p:ext uri="{BB962C8B-B14F-4D97-AF65-F5344CB8AC3E}">
        <p14:creationId xmlns:p14="http://schemas.microsoft.com/office/powerpoint/2010/main" val="15089102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FAF33-4681-4E05-829A-67D6A928FABB}"/>
              </a:ext>
            </a:extLst>
          </p:cNvPr>
          <p:cNvSpPr>
            <a:spLocks noGrp="1"/>
          </p:cNvSpPr>
          <p:nvPr>
            <p:ph type="title"/>
          </p:nvPr>
        </p:nvSpPr>
        <p:spPr/>
        <p:txBody>
          <a:bodyPr>
            <a:normAutofit fontScale="90000"/>
          </a:bodyPr>
          <a:lstStyle/>
          <a:p>
            <a:r>
              <a:rPr lang="en-CA" dirty="0"/>
              <a:t>What makes a “successful” standard?</a:t>
            </a:r>
          </a:p>
        </p:txBody>
      </p:sp>
      <p:sp>
        <p:nvSpPr>
          <p:cNvPr id="3" name="Footer Placeholder 2">
            <a:extLst>
              <a:ext uri="{FF2B5EF4-FFF2-40B4-BE49-F238E27FC236}">
                <a16:creationId xmlns:a16="http://schemas.microsoft.com/office/drawing/2014/main" id="{E0550303-7AAB-4CC1-AB35-DC6F310EE31D}"/>
              </a:ext>
            </a:extLst>
          </p:cNvPr>
          <p:cNvSpPr>
            <a:spLocks noGrp="1"/>
          </p:cNvSpPr>
          <p:nvPr>
            <p:ph type="ftr" sz="quarter" idx="3"/>
          </p:nvPr>
        </p:nvSpPr>
        <p:spPr/>
        <p:txBody>
          <a:bodyPr/>
          <a:lstStyle/>
          <a:p>
            <a:r>
              <a:rPr lang="en-CA"/>
              <a:t>(c) 2018 HL7 ® Int’l.  HL7, Health Level Seven, FHIR, &amp; FHIR Logo are registered trademarks of HL7 International.</a:t>
            </a:r>
            <a:endParaRPr lang="en-US" dirty="0"/>
          </a:p>
        </p:txBody>
      </p:sp>
      <p:sp>
        <p:nvSpPr>
          <p:cNvPr id="4" name="Slide Number Placeholder 3">
            <a:extLst>
              <a:ext uri="{FF2B5EF4-FFF2-40B4-BE49-F238E27FC236}">
                <a16:creationId xmlns:a16="http://schemas.microsoft.com/office/drawing/2014/main" id="{64997291-8433-40C1-BC4D-6FFF520C77A0}"/>
              </a:ext>
            </a:extLst>
          </p:cNvPr>
          <p:cNvSpPr>
            <a:spLocks noGrp="1"/>
          </p:cNvSpPr>
          <p:nvPr>
            <p:ph type="sldNum" sz="quarter" idx="4"/>
          </p:nvPr>
        </p:nvSpPr>
        <p:spPr/>
        <p:txBody>
          <a:bodyPr/>
          <a:lstStyle/>
          <a:p>
            <a:fld id="{401CF334-2D5C-4859-84A6-CA7E6E43FAEB}" type="slidenum">
              <a:rPr lang="en-US" smtClean="0"/>
              <a:pPr/>
              <a:t>3</a:t>
            </a:fld>
            <a:endParaRPr lang="en-US" dirty="0"/>
          </a:p>
        </p:txBody>
      </p:sp>
      <p:sp>
        <p:nvSpPr>
          <p:cNvPr id="6" name="Rectangle: Rounded Corners 5">
            <a:extLst>
              <a:ext uri="{FF2B5EF4-FFF2-40B4-BE49-F238E27FC236}">
                <a16:creationId xmlns:a16="http://schemas.microsoft.com/office/drawing/2014/main" id="{62961A0B-4702-42EE-ACC6-23641F356189}"/>
              </a:ext>
            </a:extLst>
          </p:cNvPr>
          <p:cNvSpPr/>
          <p:nvPr/>
        </p:nvSpPr>
        <p:spPr>
          <a:xfrm>
            <a:off x="5151451" y="2002994"/>
            <a:ext cx="1889093" cy="914400"/>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CA" sz="2000" b="1" dirty="0">
                <a:solidFill>
                  <a:schemeClr val="tx2"/>
                </a:solidFill>
                <a:latin typeface="Arial" panose="020B0604020202020204" pitchFamily="34" charset="0"/>
                <a:cs typeface="Arial" panose="020B0604020202020204" pitchFamily="34" charset="0"/>
              </a:rPr>
              <a:t>Well-Defined</a:t>
            </a:r>
          </a:p>
        </p:txBody>
      </p:sp>
      <p:sp>
        <p:nvSpPr>
          <p:cNvPr id="7" name="Rectangle: Rounded Corners 6">
            <a:extLst>
              <a:ext uri="{FF2B5EF4-FFF2-40B4-BE49-F238E27FC236}">
                <a16:creationId xmlns:a16="http://schemas.microsoft.com/office/drawing/2014/main" id="{CA7B95B6-929F-478F-9ED1-AE37990F7E15}"/>
              </a:ext>
            </a:extLst>
          </p:cNvPr>
          <p:cNvSpPr/>
          <p:nvPr/>
        </p:nvSpPr>
        <p:spPr>
          <a:xfrm>
            <a:off x="3104927" y="4603797"/>
            <a:ext cx="1889093" cy="914400"/>
          </a:xfrm>
          <a:prstGeom prst="roundRect">
            <a:avLst/>
          </a:prstGeom>
          <a:ln>
            <a:solidFill>
              <a:schemeClr val="tx2"/>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CA" sz="2000" b="1" dirty="0">
                <a:solidFill>
                  <a:schemeClr val="tx2"/>
                </a:solidFill>
                <a:latin typeface="Arial" panose="020B0604020202020204" pitchFamily="34" charset="0"/>
                <a:cs typeface="Arial" panose="020B0604020202020204" pitchFamily="34" charset="0"/>
              </a:rPr>
              <a:t>Widely Implemented</a:t>
            </a:r>
          </a:p>
        </p:txBody>
      </p:sp>
      <p:sp>
        <p:nvSpPr>
          <p:cNvPr id="8" name="Rectangle: Rounded Corners 7">
            <a:extLst>
              <a:ext uri="{FF2B5EF4-FFF2-40B4-BE49-F238E27FC236}">
                <a16:creationId xmlns:a16="http://schemas.microsoft.com/office/drawing/2014/main" id="{80642A19-016B-4030-953D-35DF89704A22}"/>
              </a:ext>
            </a:extLst>
          </p:cNvPr>
          <p:cNvSpPr/>
          <p:nvPr/>
        </p:nvSpPr>
        <p:spPr>
          <a:xfrm>
            <a:off x="7197978" y="4603797"/>
            <a:ext cx="1909188" cy="914400"/>
          </a:xfrm>
          <a:prstGeom prst="roundRect">
            <a:avLst/>
          </a:prstGeom>
          <a:gradFill>
            <a:gsLst>
              <a:gs pos="1000">
                <a:schemeClr val="accent5"/>
              </a:gs>
              <a:gs pos="47000">
                <a:schemeClr val="accent3">
                  <a:lumMod val="105000"/>
                  <a:satMod val="103000"/>
                  <a:tint val="73000"/>
                </a:schemeClr>
              </a:gs>
              <a:gs pos="100000">
                <a:schemeClr val="accent3">
                  <a:lumMod val="60000"/>
                  <a:lumOff val="40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000" b="1" dirty="0">
                <a:solidFill>
                  <a:schemeClr val="tx2"/>
                </a:solidFill>
                <a:latin typeface="Arial" panose="020B0604020202020204" pitchFamily="34" charset="0"/>
                <a:cs typeface="Arial" panose="020B0604020202020204" pitchFamily="34" charset="0"/>
              </a:rPr>
              <a:t>Used Consistently</a:t>
            </a:r>
          </a:p>
        </p:txBody>
      </p:sp>
      <p:sp>
        <p:nvSpPr>
          <p:cNvPr id="10" name="Isosceles Triangle 9">
            <a:extLst>
              <a:ext uri="{FF2B5EF4-FFF2-40B4-BE49-F238E27FC236}">
                <a16:creationId xmlns:a16="http://schemas.microsoft.com/office/drawing/2014/main" id="{EF0B0760-4A55-416D-883A-C45339C59780}"/>
              </a:ext>
            </a:extLst>
          </p:cNvPr>
          <p:cNvSpPr/>
          <p:nvPr/>
        </p:nvSpPr>
        <p:spPr>
          <a:xfrm>
            <a:off x="5084044" y="3065573"/>
            <a:ext cx="2023905" cy="1740853"/>
          </a:xfrm>
          <a:prstGeom prst="triangle">
            <a:avLst/>
          </a:prstGeom>
          <a:noFill/>
          <a:ln w="38100">
            <a:solidFill>
              <a:schemeClr val="tx2"/>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sp>
        <p:nvSpPr>
          <p:cNvPr id="11" name="Callout: Line with No Border 10">
            <a:extLst>
              <a:ext uri="{FF2B5EF4-FFF2-40B4-BE49-F238E27FC236}">
                <a16:creationId xmlns:a16="http://schemas.microsoft.com/office/drawing/2014/main" id="{1013F4FC-D264-45A7-BE26-ADABD3E0CE41}"/>
              </a:ext>
            </a:extLst>
          </p:cNvPr>
          <p:cNvSpPr/>
          <p:nvPr/>
        </p:nvSpPr>
        <p:spPr>
          <a:xfrm>
            <a:off x="7486022" y="2002994"/>
            <a:ext cx="1909188" cy="914400"/>
          </a:xfrm>
          <a:prstGeom prst="callout1">
            <a:avLst>
              <a:gd name="adj1" fmla="val 48420"/>
              <a:gd name="adj2" fmla="val -965"/>
              <a:gd name="adj3" fmla="val 48764"/>
              <a:gd name="adj4" fmla="val -23597"/>
            </a:avLst>
          </a:prstGeom>
          <a:noFill/>
        </p:spPr>
        <p:style>
          <a:lnRef idx="1">
            <a:schemeClr val="accent3"/>
          </a:lnRef>
          <a:fillRef idx="2">
            <a:schemeClr val="accent3"/>
          </a:fillRef>
          <a:effectRef idx="1">
            <a:schemeClr val="accent3"/>
          </a:effectRef>
          <a:fontRef idx="minor">
            <a:schemeClr val="dk1"/>
          </a:fontRef>
        </p:style>
        <p:txBody>
          <a:bodyPr rtlCol="0" anchor="ctr"/>
          <a:lstStyle/>
          <a:p>
            <a:pPr lvl="0"/>
            <a:r>
              <a:rPr lang="en-CA" dirty="0">
                <a:latin typeface="Arial" panose="020B0604020202020204" pitchFamily="34" charset="0"/>
                <a:cs typeface="Arial" panose="020B0604020202020204" pitchFamily="34" charset="0"/>
              </a:rPr>
              <a:t>What data?</a:t>
            </a:r>
          </a:p>
          <a:p>
            <a:pPr lvl="0"/>
            <a:r>
              <a:rPr lang="en-CA" dirty="0">
                <a:latin typeface="Arial" panose="020B0604020202020204" pitchFamily="34" charset="0"/>
                <a:cs typeface="Arial" panose="020B0604020202020204" pitchFamily="34" charset="0"/>
              </a:rPr>
              <a:t>What meaning?</a:t>
            </a:r>
          </a:p>
          <a:p>
            <a:pPr lvl="0"/>
            <a:r>
              <a:rPr lang="en-CA" dirty="0">
                <a:latin typeface="Arial" panose="020B0604020202020204" pitchFamily="34" charset="0"/>
                <a:cs typeface="Arial" panose="020B0604020202020204" pitchFamily="34" charset="0"/>
              </a:rPr>
              <a:t>How shared?</a:t>
            </a:r>
          </a:p>
        </p:txBody>
      </p:sp>
      <p:sp>
        <p:nvSpPr>
          <p:cNvPr id="12" name="Callout: Line with No Border 11">
            <a:extLst>
              <a:ext uri="{FF2B5EF4-FFF2-40B4-BE49-F238E27FC236}">
                <a16:creationId xmlns:a16="http://schemas.microsoft.com/office/drawing/2014/main" id="{EABE2385-C28D-4BBA-B35F-F8290A7B17EF}"/>
              </a:ext>
            </a:extLst>
          </p:cNvPr>
          <p:cNvSpPr/>
          <p:nvPr/>
        </p:nvSpPr>
        <p:spPr>
          <a:xfrm>
            <a:off x="1718262" y="4603797"/>
            <a:ext cx="984741" cy="914400"/>
          </a:xfrm>
          <a:prstGeom prst="callout1">
            <a:avLst>
              <a:gd name="adj1" fmla="val 47321"/>
              <a:gd name="adj2" fmla="val 87419"/>
              <a:gd name="adj3" fmla="val 47665"/>
              <a:gd name="adj4" fmla="val 140525"/>
            </a:avLst>
          </a:prstGeom>
          <a:noFill/>
        </p:spPr>
        <p:style>
          <a:lnRef idx="1">
            <a:schemeClr val="accent3"/>
          </a:lnRef>
          <a:fillRef idx="2">
            <a:schemeClr val="accent3"/>
          </a:fillRef>
          <a:effectRef idx="1">
            <a:schemeClr val="accent3"/>
          </a:effectRef>
          <a:fontRef idx="minor">
            <a:schemeClr val="dk1"/>
          </a:fontRef>
        </p:style>
        <p:txBody>
          <a:bodyPr rtlCol="0" anchor="ctr"/>
          <a:lstStyle/>
          <a:p>
            <a:pPr lvl="0"/>
            <a:r>
              <a:rPr lang="en-CA" dirty="0">
                <a:latin typeface="Arial" panose="020B0604020202020204" pitchFamily="34" charset="0"/>
                <a:cs typeface="Arial" panose="020B0604020202020204" pitchFamily="34" charset="0"/>
              </a:rPr>
              <a:t>Cheap,</a:t>
            </a:r>
          </a:p>
          <a:p>
            <a:pPr lvl="0"/>
            <a:r>
              <a:rPr lang="en-CA" dirty="0">
                <a:latin typeface="Arial" panose="020B0604020202020204" pitchFamily="34" charset="0"/>
                <a:cs typeface="Arial" panose="020B0604020202020204" pitchFamily="34" charset="0"/>
              </a:rPr>
              <a:t>Easy</a:t>
            </a:r>
          </a:p>
        </p:txBody>
      </p:sp>
      <p:sp>
        <p:nvSpPr>
          <p:cNvPr id="13" name="Callout: Line with No Border 12">
            <a:extLst>
              <a:ext uri="{FF2B5EF4-FFF2-40B4-BE49-F238E27FC236}">
                <a16:creationId xmlns:a16="http://schemas.microsoft.com/office/drawing/2014/main" id="{BD3EBBC1-E6B5-44CF-BB25-69E17E0ED8C5}"/>
              </a:ext>
            </a:extLst>
          </p:cNvPr>
          <p:cNvSpPr/>
          <p:nvPr/>
        </p:nvSpPr>
        <p:spPr>
          <a:xfrm>
            <a:off x="9539243" y="4554381"/>
            <a:ext cx="1909188" cy="914400"/>
          </a:xfrm>
          <a:prstGeom prst="callout1">
            <a:avLst>
              <a:gd name="adj1" fmla="val 48420"/>
              <a:gd name="adj2" fmla="val -965"/>
              <a:gd name="adj3" fmla="val 48764"/>
              <a:gd name="adj4" fmla="val -23597"/>
            </a:avLst>
          </a:prstGeom>
          <a:noFill/>
        </p:spPr>
        <p:style>
          <a:lnRef idx="1">
            <a:schemeClr val="accent3"/>
          </a:lnRef>
          <a:fillRef idx="2">
            <a:schemeClr val="accent3"/>
          </a:fillRef>
          <a:effectRef idx="1">
            <a:schemeClr val="accent3"/>
          </a:effectRef>
          <a:fontRef idx="minor">
            <a:schemeClr val="dk1"/>
          </a:fontRef>
        </p:style>
        <p:txBody>
          <a:bodyPr rtlCol="0" anchor="ctr"/>
          <a:lstStyle/>
          <a:p>
            <a:pPr lvl="0"/>
            <a:r>
              <a:rPr lang="en-CA" dirty="0">
                <a:latin typeface="Arial" panose="020B0604020202020204" pitchFamily="34" charset="0"/>
                <a:cs typeface="Arial" panose="020B0604020202020204" pitchFamily="34" charset="0"/>
              </a:rPr>
              <a:t>Same problem =</a:t>
            </a:r>
            <a:br>
              <a:rPr lang="en-CA" dirty="0">
                <a:latin typeface="Arial" panose="020B0604020202020204" pitchFamily="34" charset="0"/>
                <a:cs typeface="Arial" panose="020B0604020202020204" pitchFamily="34" charset="0"/>
              </a:rPr>
            </a:br>
            <a:r>
              <a:rPr lang="en-CA" dirty="0">
                <a:latin typeface="Arial" panose="020B0604020202020204" pitchFamily="34" charset="0"/>
                <a:cs typeface="Arial" panose="020B0604020202020204" pitchFamily="34" charset="0"/>
              </a:rPr>
              <a:t>same solution</a:t>
            </a:r>
          </a:p>
        </p:txBody>
      </p:sp>
      <p:sp>
        <p:nvSpPr>
          <p:cNvPr id="14" name="Rectangle: Rounded Corners 13">
            <a:extLst>
              <a:ext uri="{FF2B5EF4-FFF2-40B4-BE49-F238E27FC236}">
                <a16:creationId xmlns:a16="http://schemas.microsoft.com/office/drawing/2014/main" id="{47138D42-3474-4787-ACFD-AE25D9643671}"/>
              </a:ext>
            </a:extLst>
          </p:cNvPr>
          <p:cNvSpPr/>
          <p:nvPr/>
        </p:nvSpPr>
        <p:spPr>
          <a:xfrm>
            <a:off x="2703003" y="4280598"/>
            <a:ext cx="6836240" cy="1575056"/>
          </a:xfrm>
          <a:prstGeom prst="roundRect">
            <a:avLst/>
          </a:prstGeom>
          <a:noFill/>
          <a:ln w="28575"/>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331366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C6DE7BF-0ED5-4DA8-9030-7740D45D59F2}"/>
              </a:ext>
            </a:extLst>
          </p:cNvPr>
          <p:cNvSpPr>
            <a:spLocks noGrp="1"/>
          </p:cNvSpPr>
          <p:nvPr>
            <p:ph type="ftr" sz="quarter" idx="3"/>
          </p:nvPr>
        </p:nvSpPr>
        <p:spPr>
          <a:xfrm>
            <a:off x="2825361" y="6356351"/>
            <a:ext cx="8385564" cy="365125"/>
          </a:xfrm>
        </p:spPr>
        <p:txBody>
          <a:bodyPr/>
          <a:lstStyle/>
          <a:p>
            <a:r>
              <a:rPr lang="en-CA"/>
              <a:t>(c) 2018 HL7 ® Int’l.  HL7, Health Level Seven, FHIR, &amp; FHIR Logo are registered trademarks of HL7 International.</a:t>
            </a:r>
            <a:endParaRPr lang="en-US" dirty="0"/>
          </a:p>
        </p:txBody>
      </p:sp>
      <p:sp>
        <p:nvSpPr>
          <p:cNvPr id="4" name="Slide Number Placeholder 3">
            <a:extLst>
              <a:ext uri="{FF2B5EF4-FFF2-40B4-BE49-F238E27FC236}">
                <a16:creationId xmlns:a16="http://schemas.microsoft.com/office/drawing/2014/main" id="{F98BE9F5-0E89-45BE-A1D1-AE588E22EDEB}"/>
              </a:ext>
            </a:extLst>
          </p:cNvPr>
          <p:cNvSpPr>
            <a:spLocks noGrp="1"/>
          </p:cNvSpPr>
          <p:nvPr>
            <p:ph type="sldNum" sz="quarter" idx="4"/>
          </p:nvPr>
        </p:nvSpPr>
        <p:spPr>
          <a:xfrm>
            <a:off x="11296650" y="6356351"/>
            <a:ext cx="457200" cy="365125"/>
          </a:xfrm>
        </p:spPr>
        <p:txBody>
          <a:bodyPr/>
          <a:lstStyle/>
          <a:p>
            <a:fld id="{401CF334-2D5C-4859-84A6-CA7E6E43FAEB}" type="slidenum">
              <a:rPr lang="en-US" smtClean="0"/>
              <a:pPr/>
              <a:t>4</a:t>
            </a:fld>
            <a:endParaRPr lang="en-US"/>
          </a:p>
        </p:txBody>
      </p:sp>
      <p:sp>
        <p:nvSpPr>
          <p:cNvPr id="12" name="Title 11">
            <a:extLst>
              <a:ext uri="{FF2B5EF4-FFF2-40B4-BE49-F238E27FC236}">
                <a16:creationId xmlns:a16="http://schemas.microsoft.com/office/drawing/2014/main" id="{17F49B8A-214C-4EC3-8AD5-2DB546D93B52}"/>
              </a:ext>
            </a:extLst>
          </p:cNvPr>
          <p:cNvSpPr>
            <a:spLocks noGrp="1"/>
          </p:cNvSpPr>
          <p:nvPr>
            <p:ph type="title"/>
          </p:nvPr>
        </p:nvSpPr>
        <p:spPr/>
        <p:txBody>
          <a:bodyPr/>
          <a:lstStyle/>
          <a:p>
            <a:r>
              <a:rPr lang="en-CA"/>
              <a:t>A word of caution</a:t>
            </a:r>
            <a:endParaRPr lang="en-CA" dirty="0"/>
          </a:p>
        </p:txBody>
      </p:sp>
      <p:pic>
        <p:nvPicPr>
          <p:cNvPr id="14" name="Picture 13">
            <a:extLst>
              <a:ext uri="{FF2B5EF4-FFF2-40B4-BE49-F238E27FC236}">
                <a16:creationId xmlns:a16="http://schemas.microsoft.com/office/drawing/2014/main" id="{A43E9763-BFCF-4351-9742-107E113B871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924556" y="2399038"/>
            <a:ext cx="3365949" cy="3405362"/>
          </a:xfrm>
          <a:prstGeom prst="rect">
            <a:avLst/>
          </a:prstGeom>
        </p:spPr>
      </p:pic>
      <p:pic>
        <p:nvPicPr>
          <p:cNvPr id="19" name="Picture 18">
            <a:extLst>
              <a:ext uri="{FF2B5EF4-FFF2-40B4-BE49-F238E27FC236}">
                <a16:creationId xmlns:a16="http://schemas.microsoft.com/office/drawing/2014/main" id="{2F9ACB79-2D05-48F5-A55D-D4CDC5817A30}"/>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727892" y="2737413"/>
            <a:ext cx="2729439" cy="2729439"/>
          </a:xfrm>
          <a:prstGeom prst="rect">
            <a:avLst/>
          </a:prstGeom>
        </p:spPr>
      </p:pic>
    </p:spTree>
    <p:extLst>
      <p:ext uri="{BB962C8B-B14F-4D97-AF65-F5344CB8AC3E}">
        <p14:creationId xmlns:p14="http://schemas.microsoft.com/office/powerpoint/2010/main" val="30102480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A6273FF-18E7-4FFE-80D3-E6448F4F4DBB}"/>
              </a:ext>
            </a:extLst>
          </p:cNvPr>
          <p:cNvSpPr>
            <a:spLocks noGrp="1"/>
          </p:cNvSpPr>
          <p:nvPr>
            <p:ph type="ftr" sz="quarter" idx="3"/>
          </p:nvPr>
        </p:nvSpPr>
        <p:spPr>
          <a:xfrm>
            <a:off x="2825361" y="6356351"/>
            <a:ext cx="8385564" cy="365125"/>
          </a:xfrm>
        </p:spPr>
        <p:txBody>
          <a:bodyPr/>
          <a:lstStyle/>
          <a:p>
            <a:r>
              <a:rPr lang="en-CA"/>
              <a:t>(c) 2018 HL7 ® Int’l.  HL7, Health Level Seven, FHIR, &amp; FHIR Logo are registered trademarks of HL7 International.</a:t>
            </a:r>
            <a:endParaRPr lang="en-US" dirty="0"/>
          </a:p>
        </p:txBody>
      </p:sp>
      <p:sp>
        <p:nvSpPr>
          <p:cNvPr id="4" name="Slide Number Placeholder 3">
            <a:extLst>
              <a:ext uri="{FF2B5EF4-FFF2-40B4-BE49-F238E27FC236}">
                <a16:creationId xmlns:a16="http://schemas.microsoft.com/office/drawing/2014/main" id="{3343E772-0AB2-442E-BF79-0D4D566272B7}"/>
              </a:ext>
            </a:extLst>
          </p:cNvPr>
          <p:cNvSpPr>
            <a:spLocks noGrp="1"/>
          </p:cNvSpPr>
          <p:nvPr>
            <p:ph type="sldNum" sz="quarter" idx="4"/>
          </p:nvPr>
        </p:nvSpPr>
        <p:spPr>
          <a:xfrm>
            <a:off x="11296650" y="6356351"/>
            <a:ext cx="457200" cy="365125"/>
          </a:xfrm>
        </p:spPr>
        <p:txBody>
          <a:bodyPr/>
          <a:lstStyle/>
          <a:p>
            <a:fld id="{401CF334-2D5C-4859-84A6-CA7E6E43FAEB}" type="slidenum">
              <a:rPr lang="en-US" smtClean="0"/>
              <a:pPr/>
              <a:t>5</a:t>
            </a:fld>
            <a:endParaRPr lang="en-US"/>
          </a:p>
        </p:txBody>
      </p:sp>
      <p:sp>
        <p:nvSpPr>
          <p:cNvPr id="2" name="Title 1">
            <a:extLst>
              <a:ext uri="{FF2B5EF4-FFF2-40B4-BE49-F238E27FC236}">
                <a16:creationId xmlns:a16="http://schemas.microsoft.com/office/drawing/2014/main" id="{CDD2EAC6-BDFD-4D1B-8F7C-6CA349F78475}"/>
              </a:ext>
            </a:extLst>
          </p:cNvPr>
          <p:cNvSpPr>
            <a:spLocks noGrp="1"/>
          </p:cNvSpPr>
          <p:nvPr>
            <p:ph type="title"/>
          </p:nvPr>
        </p:nvSpPr>
        <p:spPr/>
        <p:txBody>
          <a:bodyPr/>
          <a:lstStyle/>
          <a:p>
            <a:r>
              <a:rPr lang="en-CA" dirty="0"/>
              <a:t>1. Focus on </a:t>
            </a:r>
            <a:r>
              <a:rPr lang="en-CA" b="1" dirty="0"/>
              <a:t>implementers</a:t>
            </a:r>
          </a:p>
        </p:txBody>
      </p:sp>
      <p:pic>
        <p:nvPicPr>
          <p:cNvPr id="6" name="Content Placeholder 5">
            <a:extLst>
              <a:ext uri="{FF2B5EF4-FFF2-40B4-BE49-F238E27FC236}">
                <a16:creationId xmlns:a16="http://schemas.microsoft.com/office/drawing/2014/main" id="{839648DD-CC4B-457B-914F-3E1840A049CB}"/>
              </a:ext>
            </a:extLst>
          </p:cNvPr>
          <p:cNvPicPr>
            <a:picLocks noGrp="1" noChangeAspect="1"/>
          </p:cNvPicPr>
          <p:nvPr>
            <p:ph idx="4294967295"/>
          </p:nvPr>
        </p:nvPicPr>
        <p:blipFill>
          <a:blip r:embed="rId2"/>
          <a:stretch>
            <a:fillRect/>
          </a:stretch>
        </p:blipFill>
        <p:spPr>
          <a:xfrm>
            <a:off x="0" y="1966913"/>
            <a:ext cx="5597525" cy="4389437"/>
          </a:xfrm>
          <a:prstGeom prst="rect">
            <a:avLst/>
          </a:prstGeom>
        </p:spPr>
      </p:pic>
      <p:pic>
        <p:nvPicPr>
          <p:cNvPr id="7" name="Picture 6">
            <a:extLst>
              <a:ext uri="{FF2B5EF4-FFF2-40B4-BE49-F238E27FC236}">
                <a16:creationId xmlns:a16="http://schemas.microsoft.com/office/drawing/2014/main" id="{630BED14-FF9B-42EA-9D84-C5A8B4EC7314}"/>
              </a:ext>
            </a:extLst>
          </p:cNvPr>
          <p:cNvPicPr>
            <a:picLocks noChangeAspect="1"/>
          </p:cNvPicPr>
          <p:nvPr/>
        </p:nvPicPr>
        <p:blipFill>
          <a:blip r:embed="rId3"/>
          <a:stretch>
            <a:fillRect/>
          </a:stretch>
        </p:blipFill>
        <p:spPr>
          <a:xfrm>
            <a:off x="350507" y="1923257"/>
            <a:ext cx="3819525" cy="2238375"/>
          </a:xfrm>
          <a:prstGeom prst="rect">
            <a:avLst/>
          </a:prstGeom>
          <a:ln>
            <a:solidFill>
              <a:srgbClr val="7030A0"/>
            </a:solidFill>
          </a:ln>
        </p:spPr>
      </p:pic>
      <p:pic>
        <p:nvPicPr>
          <p:cNvPr id="8" name="Picture 7">
            <a:extLst>
              <a:ext uri="{FF2B5EF4-FFF2-40B4-BE49-F238E27FC236}">
                <a16:creationId xmlns:a16="http://schemas.microsoft.com/office/drawing/2014/main" id="{29E81A2A-970F-4E97-981E-B97177F8104D}"/>
              </a:ext>
            </a:extLst>
          </p:cNvPr>
          <p:cNvPicPr>
            <a:picLocks noChangeAspect="1"/>
          </p:cNvPicPr>
          <p:nvPr/>
        </p:nvPicPr>
        <p:blipFill>
          <a:blip r:embed="rId4"/>
          <a:stretch>
            <a:fillRect/>
          </a:stretch>
        </p:blipFill>
        <p:spPr>
          <a:xfrm>
            <a:off x="5628904" y="1810028"/>
            <a:ext cx="6526654" cy="4545349"/>
          </a:xfrm>
          <a:prstGeom prst="rect">
            <a:avLst/>
          </a:prstGeom>
          <a:ln w="6350">
            <a:solidFill>
              <a:srgbClr val="00B050"/>
            </a:solidFill>
          </a:ln>
        </p:spPr>
      </p:pic>
      <p:pic>
        <p:nvPicPr>
          <p:cNvPr id="9" name="Picture 8">
            <a:extLst>
              <a:ext uri="{FF2B5EF4-FFF2-40B4-BE49-F238E27FC236}">
                <a16:creationId xmlns:a16="http://schemas.microsoft.com/office/drawing/2014/main" id="{14EC03D9-DE52-4091-946E-E4DE3E31A569}"/>
              </a:ext>
            </a:extLst>
          </p:cNvPr>
          <p:cNvPicPr>
            <a:picLocks noChangeAspect="1"/>
          </p:cNvPicPr>
          <p:nvPr/>
        </p:nvPicPr>
        <p:blipFill>
          <a:blip r:embed="rId5"/>
          <a:stretch>
            <a:fillRect/>
          </a:stretch>
        </p:blipFill>
        <p:spPr>
          <a:xfrm>
            <a:off x="914400" y="2011302"/>
            <a:ext cx="4009408" cy="4250317"/>
          </a:xfrm>
          <a:prstGeom prst="rect">
            <a:avLst/>
          </a:prstGeom>
          <a:ln w="6350">
            <a:solidFill>
              <a:schemeClr val="tx1"/>
            </a:solidFill>
          </a:ln>
        </p:spPr>
      </p:pic>
      <p:pic>
        <p:nvPicPr>
          <p:cNvPr id="10" name="Picture 9">
            <a:extLst>
              <a:ext uri="{FF2B5EF4-FFF2-40B4-BE49-F238E27FC236}">
                <a16:creationId xmlns:a16="http://schemas.microsoft.com/office/drawing/2014/main" id="{00D1E9D8-3A0E-4297-AF02-FA34A3EC9EFF}"/>
              </a:ext>
            </a:extLst>
          </p:cNvPr>
          <p:cNvPicPr>
            <a:picLocks noChangeAspect="1"/>
          </p:cNvPicPr>
          <p:nvPr/>
        </p:nvPicPr>
        <p:blipFill>
          <a:blip r:embed="rId6"/>
          <a:stretch>
            <a:fillRect/>
          </a:stretch>
        </p:blipFill>
        <p:spPr>
          <a:xfrm>
            <a:off x="5237375" y="2341369"/>
            <a:ext cx="6040225" cy="4197544"/>
          </a:xfrm>
          <a:prstGeom prst="rect">
            <a:avLst/>
          </a:prstGeom>
          <a:ln w="6350">
            <a:solidFill>
              <a:srgbClr val="0070C0"/>
            </a:solidFill>
          </a:ln>
        </p:spPr>
      </p:pic>
    </p:spTree>
    <p:extLst>
      <p:ext uri="{BB962C8B-B14F-4D97-AF65-F5344CB8AC3E}">
        <p14:creationId xmlns:p14="http://schemas.microsoft.com/office/powerpoint/2010/main" val="31205374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8EC5583-37C6-43E7-9E58-BEFC0BDA7242}"/>
              </a:ext>
            </a:extLst>
          </p:cNvPr>
          <p:cNvSpPr>
            <a:spLocks noGrp="1"/>
          </p:cNvSpPr>
          <p:nvPr>
            <p:ph type="ftr" sz="quarter" idx="3"/>
          </p:nvPr>
        </p:nvSpPr>
        <p:spPr>
          <a:xfrm>
            <a:off x="2825361" y="6356351"/>
            <a:ext cx="8385564" cy="365125"/>
          </a:xfrm>
        </p:spPr>
        <p:txBody>
          <a:bodyPr/>
          <a:lstStyle/>
          <a:p>
            <a:r>
              <a:rPr lang="en-CA"/>
              <a:t>(c) 2018 HL7 ® Int’l.  HL7, Health Level Seven, FHIR, &amp; FHIR Logo are registered trademarks of HL7 International.</a:t>
            </a:r>
            <a:endParaRPr lang="en-US" dirty="0"/>
          </a:p>
        </p:txBody>
      </p:sp>
      <p:sp>
        <p:nvSpPr>
          <p:cNvPr id="5" name="Slide Number Placeholder 4">
            <a:extLst>
              <a:ext uri="{FF2B5EF4-FFF2-40B4-BE49-F238E27FC236}">
                <a16:creationId xmlns:a16="http://schemas.microsoft.com/office/drawing/2014/main" id="{DAC922EA-A212-4321-9D6C-FE061241FF49}"/>
              </a:ext>
            </a:extLst>
          </p:cNvPr>
          <p:cNvSpPr>
            <a:spLocks noGrp="1"/>
          </p:cNvSpPr>
          <p:nvPr>
            <p:ph type="sldNum" sz="quarter" idx="4"/>
          </p:nvPr>
        </p:nvSpPr>
        <p:spPr>
          <a:xfrm>
            <a:off x="11296650" y="6356351"/>
            <a:ext cx="457200" cy="365125"/>
          </a:xfrm>
        </p:spPr>
        <p:txBody>
          <a:bodyPr/>
          <a:lstStyle/>
          <a:p>
            <a:fld id="{401CF334-2D5C-4859-84A6-CA7E6E43FAEB}" type="slidenum">
              <a:rPr lang="en-US" smtClean="0"/>
              <a:pPr/>
              <a:t>6</a:t>
            </a:fld>
            <a:endParaRPr lang="en-US"/>
          </a:p>
        </p:txBody>
      </p:sp>
      <p:sp>
        <p:nvSpPr>
          <p:cNvPr id="2" name="Title 1">
            <a:extLst>
              <a:ext uri="{FF2B5EF4-FFF2-40B4-BE49-F238E27FC236}">
                <a16:creationId xmlns:a16="http://schemas.microsoft.com/office/drawing/2014/main" id="{585E0A31-8014-4306-9451-208A02A9388E}"/>
              </a:ext>
            </a:extLst>
          </p:cNvPr>
          <p:cNvSpPr>
            <a:spLocks noGrp="1"/>
          </p:cNvSpPr>
          <p:nvPr>
            <p:ph type="title"/>
          </p:nvPr>
        </p:nvSpPr>
        <p:spPr/>
        <p:txBody>
          <a:bodyPr/>
          <a:lstStyle/>
          <a:p>
            <a:r>
              <a:rPr lang="en-CA"/>
              <a:t>2. Simple, with extensibility</a:t>
            </a:r>
            <a:endParaRPr lang="en-CA" dirty="0"/>
          </a:p>
        </p:txBody>
      </p:sp>
      <p:graphicFrame>
        <p:nvGraphicFramePr>
          <p:cNvPr id="27" name="Diagram 26">
            <a:extLst>
              <a:ext uri="{FF2B5EF4-FFF2-40B4-BE49-F238E27FC236}">
                <a16:creationId xmlns:a16="http://schemas.microsoft.com/office/drawing/2014/main" id="{D787576A-5354-4B33-811A-56D7366A8FBE}"/>
              </a:ext>
            </a:extLst>
          </p:cNvPr>
          <p:cNvGraphicFramePr/>
          <p:nvPr>
            <p:extLst>
              <p:ext uri="{D42A27DB-BD31-4B8C-83A1-F6EECF244321}">
                <p14:modId xmlns:p14="http://schemas.microsoft.com/office/powerpoint/2010/main" val="4261096635"/>
              </p:ext>
            </p:extLst>
          </p:nvPr>
        </p:nvGraphicFramePr>
        <p:xfrm>
          <a:off x="2743859" y="2033355"/>
          <a:ext cx="6704281" cy="42912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descr="A close up of a sign&#10;&#10;Description generated with high confidence">
            <a:extLst>
              <a:ext uri="{FF2B5EF4-FFF2-40B4-BE49-F238E27FC236}">
                <a16:creationId xmlns:a16="http://schemas.microsoft.com/office/drawing/2014/main" id="{9946E148-64D1-4365-AA78-6C43ACEA89E6}"/>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5594784" y="1935420"/>
            <a:ext cx="1012018" cy="1223159"/>
          </a:xfrm>
          <a:prstGeom prst="rect">
            <a:avLst/>
          </a:prstGeom>
        </p:spPr>
      </p:pic>
      <p:pic>
        <p:nvPicPr>
          <p:cNvPr id="11" name="Picture 10" descr="A close up of an animal&#10;&#10;Description generated with very high confidence">
            <a:extLst>
              <a:ext uri="{FF2B5EF4-FFF2-40B4-BE49-F238E27FC236}">
                <a16:creationId xmlns:a16="http://schemas.microsoft.com/office/drawing/2014/main" id="{596ED0D4-4A63-4C52-96D4-20916AD3CEB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87518" y="2907495"/>
            <a:ext cx="1252835" cy="1043010"/>
          </a:xfrm>
          <a:prstGeom prst="rect">
            <a:avLst/>
          </a:prstGeom>
        </p:spPr>
      </p:pic>
      <p:pic>
        <p:nvPicPr>
          <p:cNvPr id="13" name="Picture 12">
            <a:extLst>
              <a:ext uri="{FF2B5EF4-FFF2-40B4-BE49-F238E27FC236}">
                <a16:creationId xmlns:a16="http://schemas.microsoft.com/office/drawing/2014/main" id="{0E6ECE19-3EEC-44DF-942A-FDE07D45F31C}"/>
              </a:ext>
            </a:extLst>
          </p:cNvPr>
          <p:cNvPicPr>
            <a:picLocks noChangeAspect="1"/>
          </p:cNvPicPr>
          <p:nvPr/>
        </p:nvPicPr>
        <p:blipFill>
          <a:blip r:embed="rId10" cstate="print">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4206024" y="4325546"/>
            <a:ext cx="1165921" cy="1169719"/>
          </a:xfrm>
          <a:prstGeom prst="rect">
            <a:avLst/>
          </a:prstGeom>
        </p:spPr>
      </p:pic>
      <p:pic>
        <p:nvPicPr>
          <p:cNvPr id="16" name="Picture 15" descr="A close up of a device&#10;&#10;Description generated with high confidence">
            <a:extLst>
              <a:ext uri="{FF2B5EF4-FFF2-40B4-BE49-F238E27FC236}">
                <a16:creationId xmlns:a16="http://schemas.microsoft.com/office/drawing/2014/main" id="{05D67FF9-7979-4FDE-B6BE-F2C0F6A00F6C}"/>
              </a:ext>
            </a:extLst>
          </p:cNvPr>
          <p:cNvPicPr>
            <a:picLocks noChangeAspect="1"/>
          </p:cNvPicPr>
          <p:nvPr/>
        </p:nvPicPr>
        <p:blipFill>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5612932" y="5154881"/>
            <a:ext cx="1014207" cy="1169719"/>
          </a:xfrm>
          <a:prstGeom prst="rect">
            <a:avLst/>
          </a:prstGeom>
        </p:spPr>
      </p:pic>
      <p:pic>
        <p:nvPicPr>
          <p:cNvPr id="19" name="Picture 18">
            <a:extLst>
              <a:ext uri="{FF2B5EF4-FFF2-40B4-BE49-F238E27FC236}">
                <a16:creationId xmlns:a16="http://schemas.microsoft.com/office/drawing/2014/main" id="{501341E8-E730-423A-8F67-A15B69DCF3DF}"/>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198973" y="2827588"/>
            <a:ext cx="1153009" cy="1133639"/>
          </a:xfrm>
          <a:prstGeom prst="rect">
            <a:avLst/>
          </a:prstGeom>
        </p:spPr>
      </p:pic>
      <p:pic>
        <p:nvPicPr>
          <p:cNvPr id="22" name="Picture 21">
            <a:extLst>
              <a:ext uri="{FF2B5EF4-FFF2-40B4-BE49-F238E27FC236}">
                <a16:creationId xmlns:a16="http://schemas.microsoft.com/office/drawing/2014/main" id="{FC756327-3D37-4B5C-8328-70FD455DAD0B}"/>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915623" y="4405552"/>
            <a:ext cx="1047307" cy="1047307"/>
          </a:xfrm>
          <a:prstGeom prst="rect">
            <a:avLst/>
          </a:prstGeom>
        </p:spPr>
      </p:pic>
      <p:pic>
        <p:nvPicPr>
          <p:cNvPr id="33" name="Picture 32" descr="A picture containing object&#10;&#10;Description generated with very high confidence">
            <a:extLst>
              <a:ext uri="{FF2B5EF4-FFF2-40B4-BE49-F238E27FC236}">
                <a16:creationId xmlns:a16="http://schemas.microsoft.com/office/drawing/2014/main" id="{55EDE69A-D3A9-4006-8641-FB99379A0C9E}"/>
              </a:ext>
            </a:extLst>
          </p:cNvPr>
          <p:cNvPicPr>
            <a:picLocks noChangeAspect="1"/>
          </p:cNvPicPr>
          <p:nvPr/>
        </p:nvPicPr>
        <p:blipFill>
          <a:blip r:embed="rId16" cstate="print">
            <a:extLst>
              <a:ext uri="{28A0092B-C50C-407E-A947-70E740481C1C}">
                <a14:useLocalDpi xmlns:a14="http://schemas.microsoft.com/office/drawing/2010/main" val="0"/>
              </a:ext>
              <a:ext uri="{837473B0-CC2E-450A-ABE3-18F120FF3D39}">
                <a1611:picAttrSrcUrl xmlns:a1611="http://schemas.microsoft.com/office/drawing/2016/11/main" r:id="rId17"/>
              </a:ext>
            </a:extLst>
          </a:blip>
          <a:stretch>
            <a:fillRect/>
          </a:stretch>
        </p:blipFill>
        <p:spPr>
          <a:xfrm>
            <a:off x="5354972" y="3407339"/>
            <a:ext cx="1537698" cy="1537698"/>
          </a:xfrm>
          <a:prstGeom prst="rect">
            <a:avLst/>
          </a:prstGeom>
        </p:spPr>
      </p:pic>
    </p:spTree>
    <p:extLst>
      <p:ext uri="{BB962C8B-B14F-4D97-AF65-F5344CB8AC3E}">
        <p14:creationId xmlns:p14="http://schemas.microsoft.com/office/powerpoint/2010/main" val="34861304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fade">
                                      <p:cBhvr>
                                        <p:cTn id="9" dur="20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2000"/>
                                        <p:tgtEl>
                                          <p:spTgt spid="19"/>
                                        </p:tgtEl>
                                      </p:cBhvr>
                                    </p:animEffect>
                                  </p:childTnLst>
                                </p:cTn>
                              </p:par>
                              <p:par>
                                <p:cTn id="15" presetID="10"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0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2000"/>
                                        <p:tgtEl>
                                          <p:spTgt spid="13"/>
                                        </p:tgtEl>
                                      </p:cBhvr>
                                    </p:animEffect>
                                  </p:childTnLst>
                                </p:cTn>
                              </p:par>
                              <p:par>
                                <p:cTn id="21" presetID="10"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2000"/>
                                        <p:tgtEl>
                                          <p:spTgt spid="16"/>
                                        </p:tgtEl>
                                      </p:cBhvr>
                                    </p:animEffect>
                                  </p:childTnLst>
                                </p:cTn>
                              </p:par>
                              <p:par>
                                <p:cTn id="24" presetID="10" presetClass="entr" presetSubtype="0"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20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1000"/>
                                        <p:tgtEl>
                                          <p:spTgt spid="33"/>
                                        </p:tgtEl>
                                      </p:cBhvr>
                                    </p:animEffect>
                                    <p:anim calcmode="lin" valueType="num">
                                      <p:cBhvr>
                                        <p:cTn id="32" dur="1000" fill="hold"/>
                                        <p:tgtEl>
                                          <p:spTgt spid="33"/>
                                        </p:tgtEl>
                                        <p:attrNameLst>
                                          <p:attrName>ppt_x</p:attrName>
                                        </p:attrNameLst>
                                      </p:cBhvr>
                                      <p:tavLst>
                                        <p:tav tm="0">
                                          <p:val>
                                            <p:strVal val="#ppt_x"/>
                                          </p:val>
                                        </p:tav>
                                        <p:tav tm="100000">
                                          <p:val>
                                            <p:strVal val="#ppt_x"/>
                                          </p:val>
                                        </p:tav>
                                      </p:tavLst>
                                    </p:anim>
                                    <p:anim calcmode="lin" valueType="num">
                                      <p:cBhvr>
                                        <p:cTn id="33"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7"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8EC5583-37C6-43E7-9E58-BEFC0BDA7242}"/>
              </a:ext>
            </a:extLst>
          </p:cNvPr>
          <p:cNvSpPr>
            <a:spLocks noGrp="1"/>
          </p:cNvSpPr>
          <p:nvPr>
            <p:ph type="ftr" sz="quarter" idx="3"/>
          </p:nvPr>
        </p:nvSpPr>
        <p:spPr>
          <a:xfrm>
            <a:off x="2825361" y="6356351"/>
            <a:ext cx="8385564" cy="365125"/>
          </a:xfrm>
        </p:spPr>
        <p:txBody>
          <a:bodyPr/>
          <a:lstStyle/>
          <a:p>
            <a:r>
              <a:rPr lang="en-CA"/>
              <a:t>(c) 2018 HL7 ® Int’l.  HL7, Health Level Seven, FHIR, &amp; FHIR Logo are registered trademarks of HL7 International.</a:t>
            </a:r>
            <a:endParaRPr lang="en-US" dirty="0"/>
          </a:p>
        </p:txBody>
      </p:sp>
      <p:sp>
        <p:nvSpPr>
          <p:cNvPr id="5" name="Slide Number Placeholder 4">
            <a:extLst>
              <a:ext uri="{FF2B5EF4-FFF2-40B4-BE49-F238E27FC236}">
                <a16:creationId xmlns:a16="http://schemas.microsoft.com/office/drawing/2014/main" id="{DAC922EA-A212-4321-9D6C-FE061241FF49}"/>
              </a:ext>
            </a:extLst>
          </p:cNvPr>
          <p:cNvSpPr>
            <a:spLocks noGrp="1"/>
          </p:cNvSpPr>
          <p:nvPr>
            <p:ph type="sldNum" sz="quarter" idx="4"/>
          </p:nvPr>
        </p:nvSpPr>
        <p:spPr>
          <a:xfrm>
            <a:off x="11296650" y="6356351"/>
            <a:ext cx="457200" cy="365125"/>
          </a:xfrm>
        </p:spPr>
        <p:txBody>
          <a:bodyPr/>
          <a:lstStyle/>
          <a:p>
            <a:fld id="{401CF334-2D5C-4859-84A6-CA7E6E43FAEB}" type="slidenum">
              <a:rPr lang="en-US" smtClean="0"/>
              <a:pPr/>
              <a:t>7</a:t>
            </a:fld>
            <a:endParaRPr lang="en-US"/>
          </a:p>
        </p:txBody>
      </p:sp>
      <p:sp>
        <p:nvSpPr>
          <p:cNvPr id="2" name="Title 1">
            <a:extLst>
              <a:ext uri="{FF2B5EF4-FFF2-40B4-BE49-F238E27FC236}">
                <a16:creationId xmlns:a16="http://schemas.microsoft.com/office/drawing/2014/main" id="{585E0A31-8014-4306-9451-208A02A9388E}"/>
              </a:ext>
            </a:extLst>
          </p:cNvPr>
          <p:cNvSpPr>
            <a:spLocks noGrp="1"/>
          </p:cNvSpPr>
          <p:nvPr>
            <p:ph type="title"/>
          </p:nvPr>
        </p:nvSpPr>
        <p:spPr/>
        <p:txBody>
          <a:bodyPr/>
          <a:lstStyle/>
          <a:p>
            <a:r>
              <a:rPr lang="en-CA"/>
              <a:t>2. Simple, with extensibility</a:t>
            </a:r>
            <a:endParaRPr lang="en-CA" dirty="0"/>
          </a:p>
        </p:txBody>
      </p:sp>
      <p:graphicFrame>
        <p:nvGraphicFramePr>
          <p:cNvPr id="27" name="Diagram 26">
            <a:extLst>
              <a:ext uri="{FF2B5EF4-FFF2-40B4-BE49-F238E27FC236}">
                <a16:creationId xmlns:a16="http://schemas.microsoft.com/office/drawing/2014/main" id="{D787576A-5354-4B33-811A-56D7366A8FBE}"/>
              </a:ext>
            </a:extLst>
          </p:cNvPr>
          <p:cNvGraphicFramePr/>
          <p:nvPr/>
        </p:nvGraphicFramePr>
        <p:xfrm>
          <a:off x="2743859" y="2033355"/>
          <a:ext cx="6704281" cy="42912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descr="A close up of a sign&#10;&#10;Description generated with high confidence">
            <a:extLst>
              <a:ext uri="{FF2B5EF4-FFF2-40B4-BE49-F238E27FC236}">
                <a16:creationId xmlns:a16="http://schemas.microsoft.com/office/drawing/2014/main" id="{9946E148-64D1-4365-AA78-6C43ACEA89E6}"/>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5594784" y="1935420"/>
            <a:ext cx="1012018" cy="1223159"/>
          </a:xfrm>
          <a:prstGeom prst="rect">
            <a:avLst/>
          </a:prstGeom>
        </p:spPr>
      </p:pic>
      <p:pic>
        <p:nvPicPr>
          <p:cNvPr id="11" name="Picture 10" descr="A close up of an animal&#10;&#10;Description generated with very high confidence">
            <a:extLst>
              <a:ext uri="{FF2B5EF4-FFF2-40B4-BE49-F238E27FC236}">
                <a16:creationId xmlns:a16="http://schemas.microsoft.com/office/drawing/2014/main" id="{596ED0D4-4A63-4C52-96D4-20916AD3CEB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87518" y="2907495"/>
            <a:ext cx="1252835" cy="1043010"/>
          </a:xfrm>
          <a:prstGeom prst="rect">
            <a:avLst/>
          </a:prstGeom>
        </p:spPr>
      </p:pic>
      <p:pic>
        <p:nvPicPr>
          <p:cNvPr id="13" name="Picture 12">
            <a:extLst>
              <a:ext uri="{FF2B5EF4-FFF2-40B4-BE49-F238E27FC236}">
                <a16:creationId xmlns:a16="http://schemas.microsoft.com/office/drawing/2014/main" id="{0E6ECE19-3EEC-44DF-942A-FDE07D45F31C}"/>
              </a:ext>
            </a:extLst>
          </p:cNvPr>
          <p:cNvPicPr>
            <a:picLocks noChangeAspect="1"/>
          </p:cNvPicPr>
          <p:nvPr/>
        </p:nvPicPr>
        <p:blipFill>
          <a:blip r:embed="rId10" cstate="print">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4206024" y="4325546"/>
            <a:ext cx="1165921" cy="1169719"/>
          </a:xfrm>
          <a:prstGeom prst="rect">
            <a:avLst/>
          </a:prstGeom>
        </p:spPr>
      </p:pic>
      <p:pic>
        <p:nvPicPr>
          <p:cNvPr id="16" name="Picture 15" descr="A close up of a device&#10;&#10;Description generated with high confidence">
            <a:extLst>
              <a:ext uri="{FF2B5EF4-FFF2-40B4-BE49-F238E27FC236}">
                <a16:creationId xmlns:a16="http://schemas.microsoft.com/office/drawing/2014/main" id="{05D67FF9-7979-4FDE-B6BE-F2C0F6A00F6C}"/>
              </a:ext>
            </a:extLst>
          </p:cNvPr>
          <p:cNvPicPr>
            <a:picLocks noChangeAspect="1"/>
          </p:cNvPicPr>
          <p:nvPr/>
        </p:nvPicPr>
        <p:blipFill>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5612932" y="5154881"/>
            <a:ext cx="1014207" cy="1169719"/>
          </a:xfrm>
          <a:prstGeom prst="rect">
            <a:avLst/>
          </a:prstGeom>
        </p:spPr>
      </p:pic>
      <p:pic>
        <p:nvPicPr>
          <p:cNvPr id="19" name="Picture 18">
            <a:extLst>
              <a:ext uri="{FF2B5EF4-FFF2-40B4-BE49-F238E27FC236}">
                <a16:creationId xmlns:a16="http://schemas.microsoft.com/office/drawing/2014/main" id="{501341E8-E730-423A-8F67-A15B69DCF3DF}"/>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198973" y="2827588"/>
            <a:ext cx="1153009" cy="1133639"/>
          </a:xfrm>
          <a:prstGeom prst="rect">
            <a:avLst/>
          </a:prstGeom>
        </p:spPr>
      </p:pic>
      <p:pic>
        <p:nvPicPr>
          <p:cNvPr id="22" name="Picture 21">
            <a:extLst>
              <a:ext uri="{FF2B5EF4-FFF2-40B4-BE49-F238E27FC236}">
                <a16:creationId xmlns:a16="http://schemas.microsoft.com/office/drawing/2014/main" id="{FC756327-3D37-4B5C-8328-70FD455DAD0B}"/>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915623" y="4405552"/>
            <a:ext cx="1047307" cy="1047307"/>
          </a:xfrm>
          <a:prstGeom prst="rect">
            <a:avLst/>
          </a:prstGeom>
        </p:spPr>
      </p:pic>
      <p:pic>
        <p:nvPicPr>
          <p:cNvPr id="21" name="Picture 20" descr="A drawing of a flag&#10;&#10;Description generated with very high confidence">
            <a:extLst>
              <a:ext uri="{FF2B5EF4-FFF2-40B4-BE49-F238E27FC236}">
                <a16:creationId xmlns:a16="http://schemas.microsoft.com/office/drawing/2014/main" id="{009D175A-02D6-407A-9ACB-A16887A6193A}"/>
              </a:ext>
            </a:extLst>
          </p:cNvPr>
          <p:cNvPicPr>
            <a:picLocks noChangeAspect="1"/>
          </p:cNvPicPr>
          <p:nvPr/>
        </p:nvPicPr>
        <p:blipFill>
          <a:blip r:embed="rId16" cstate="print">
            <a:extLst>
              <a:ext uri="{28A0092B-C50C-407E-A947-70E740481C1C}">
                <a14:useLocalDpi xmlns:a14="http://schemas.microsoft.com/office/drawing/2010/main" val="0"/>
              </a:ext>
              <a:ext uri="{837473B0-CC2E-450A-ABE3-18F120FF3D39}">
                <a1611:picAttrSrcUrl xmlns:a1611="http://schemas.microsoft.com/office/drawing/2016/11/main" r:id="rId17"/>
              </a:ext>
            </a:extLst>
          </a:blip>
          <a:stretch>
            <a:fillRect/>
          </a:stretch>
        </p:blipFill>
        <p:spPr>
          <a:xfrm>
            <a:off x="5446679" y="3729842"/>
            <a:ext cx="1376072" cy="917381"/>
          </a:xfrm>
          <a:prstGeom prst="rect">
            <a:avLst/>
          </a:prstGeom>
        </p:spPr>
      </p:pic>
      <p:pic>
        <p:nvPicPr>
          <p:cNvPr id="9" name="Picture 8">
            <a:extLst>
              <a:ext uri="{FF2B5EF4-FFF2-40B4-BE49-F238E27FC236}">
                <a16:creationId xmlns:a16="http://schemas.microsoft.com/office/drawing/2014/main" id="{0382FD05-EC0C-4828-B1A1-AD7887A9CC73}"/>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514782" y="3788675"/>
            <a:ext cx="1239866" cy="799714"/>
          </a:xfrm>
          <a:prstGeom prst="rect">
            <a:avLst/>
          </a:prstGeom>
        </p:spPr>
      </p:pic>
      <p:pic>
        <p:nvPicPr>
          <p:cNvPr id="12" name="Picture 11">
            <a:extLst>
              <a:ext uri="{FF2B5EF4-FFF2-40B4-BE49-F238E27FC236}">
                <a16:creationId xmlns:a16="http://schemas.microsoft.com/office/drawing/2014/main" id="{95F60EBC-0C21-49D6-89AA-2D1FA8C46EB0}"/>
              </a:ext>
            </a:extLst>
          </p:cNvPr>
          <p:cNvPicPr>
            <a:picLocks noChangeAspect="1"/>
          </p:cNvPicPr>
          <p:nvPr/>
        </p:nvPicPr>
        <p:blipFill>
          <a:blip r:embed="rId19" cstate="print">
            <a:extLst>
              <a:ext uri="{28A0092B-C50C-407E-A947-70E740481C1C}">
                <a14:useLocalDpi xmlns:a14="http://schemas.microsoft.com/office/drawing/2010/main" val="0"/>
              </a:ext>
              <a:ext uri="{837473B0-CC2E-450A-ABE3-18F120FF3D39}">
                <a1611:picAttrSrcUrl xmlns:a1611="http://schemas.microsoft.com/office/drawing/2016/11/main" r:id="rId20"/>
              </a:ext>
            </a:extLst>
          </a:blip>
          <a:stretch>
            <a:fillRect/>
          </a:stretch>
        </p:blipFill>
        <p:spPr>
          <a:xfrm>
            <a:off x="5463652" y="3692275"/>
            <a:ext cx="1285982" cy="964487"/>
          </a:xfrm>
          <a:prstGeom prst="rect">
            <a:avLst/>
          </a:prstGeom>
        </p:spPr>
      </p:pic>
      <p:pic>
        <p:nvPicPr>
          <p:cNvPr id="33" name="Picture 32" descr="A picture containing object&#10;&#10;Description generated with very high confidence">
            <a:extLst>
              <a:ext uri="{FF2B5EF4-FFF2-40B4-BE49-F238E27FC236}">
                <a16:creationId xmlns:a16="http://schemas.microsoft.com/office/drawing/2014/main" id="{55EDE69A-D3A9-4006-8641-FB99379A0C9E}"/>
              </a:ext>
            </a:extLst>
          </p:cNvPr>
          <p:cNvPicPr>
            <a:picLocks noChangeAspect="1"/>
          </p:cNvPicPr>
          <p:nvPr/>
        </p:nvPicPr>
        <p:blipFill>
          <a:blip r:embed="rId21" cstate="print">
            <a:extLst>
              <a:ext uri="{28A0092B-C50C-407E-A947-70E740481C1C}">
                <a14:useLocalDpi xmlns:a14="http://schemas.microsoft.com/office/drawing/2010/main" val="0"/>
              </a:ext>
              <a:ext uri="{837473B0-CC2E-450A-ABE3-18F120FF3D39}">
                <a1611:picAttrSrcUrl xmlns:a1611="http://schemas.microsoft.com/office/drawing/2016/11/main" r:id="rId22"/>
              </a:ext>
            </a:extLst>
          </a:blip>
          <a:stretch>
            <a:fillRect/>
          </a:stretch>
        </p:blipFill>
        <p:spPr>
          <a:xfrm>
            <a:off x="5354972" y="3407339"/>
            <a:ext cx="1537698" cy="1537698"/>
          </a:xfrm>
          <a:prstGeom prst="rect">
            <a:avLst/>
          </a:prstGeom>
        </p:spPr>
      </p:pic>
      <p:grpSp>
        <p:nvGrpSpPr>
          <p:cNvPr id="26" name="Group 25">
            <a:extLst>
              <a:ext uri="{FF2B5EF4-FFF2-40B4-BE49-F238E27FC236}">
                <a16:creationId xmlns:a16="http://schemas.microsoft.com/office/drawing/2014/main" id="{9C7201BF-BA4A-498C-AE4D-FDEB1703D238}"/>
              </a:ext>
            </a:extLst>
          </p:cNvPr>
          <p:cNvGrpSpPr/>
          <p:nvPr/>
        </p:nvGrpSpPr>
        <p:grpSpPr>
          <a:xfrm>
            <a:off x="3473589" y="3035754"/>
            <a:ext cx="5683157" cy="2990513"/>
            <a:chOff x="3473589" y="3035754"/>
            <a:chExt cx="5683157" cy="2990513"/>
          </a:xfrm>
        </p:grpSpPr>
        <p:sp>
          <p:nvSpPr>
            <p:cNvPr id="24" name="Oval 23">
              <a:extLst>
                <a:ext uri="{FF2B5EF4-FFF2-40B4-BE49-F238E27FC236}">
                  <a16:creationId xmlns:a16="http://schemas.microsoft.com/office/drawing/2014/main" id="{6D00F66E-41E3-44D5-BCE8-59599315AE2B}"/>
                </a:ext>
              </a:extLst>
            </p:cNvPr>
            <p:cNvSpPr/>
            <p:nvPr/>
          </p:nvSpPr>
          <p:spPr>
            <a:xfrm rot="1911086">
              <a:off x="3536940" y="3074144"/>
              <a:ext cx="3478875" cy="1125224"/>
            </a:xfrm>
            <a:prstGeom prst="ellipse">
              <a:avLst/>
            </a:prstGeom>
            <a:solidFill>
              <a:srgbClr val="00B0F0">
                <a:alpha val="4000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sp>
          <p:nvSpPr>
            <p:cNvPr id="28" name="Oval 27">
              <a:extLst>
                <a:ext uri="{FF2B5EF4-FFF2-40B4-BE49-F238E27FC236}">
                  <a16:creationId xmlns:a16="http://schemas.microsoft.com/office/drawing/2014/main" id="{39F80C4D-AE1F-447F-9AED-ABD4870182D8}"/>
                </a:ext>
              </a:extLst>
            </p:cNvPr>
            <p:cNvSpPr/>
            <p:nvPr/>
          </p:nvSpPr>
          <p:spPr>
            <a:xfrm>
              <a:off x="3616502" y="3662482"/>
              <a:ext cx="3248063" cy="1125224"/>
            </a:xfrm>
            <a:prstGeom prst="ellipse">
              <a:avLst/>
            </a:prstGeom>
            <a:solidFill>
              <a:srgbClr val="00B050">
                <a:alpha val="4000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sp>
          <p:nvSpPr>
            <p:cNvPr id="29" name="Oval 28">
              <a:extLst>
                <a:ext uri="{FF2B5EF4-FFF2-40B4-BE49-F238E27FC236}">
                  <a16:creationId xmlns:a16="http://schemas.microsoft.com/office/drawing/2014/main" id="{91D7CFB6-C659-441B-B503-7F1E8D5D2CF2}"/>
                </a:ext>
              </a:extLst>
            </p:cNvPr>
            <p:cNvSpPr/>
            <p:nvPr/>
          </p:nvSpPr>
          <p:spPr>
            <a:xfrm rot="20112108">
              <a:off x="3473589" y="4159939"/>
              <a:ext cx="3521691" cy="1125224"/>
            </a:xfrm>
            <a:prstGeom prst="ellipse">
              <a:avLst/>
            </a:prstGeom>
            <a:solidFill>
              <a:srgbClr val="7030A0">
                <a:alpha val="4000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sp>
          <p:nvSpPr>
            <p:cNvPr id="30" name="Oval 29">
              <a:extLst>
                <a:ext uri="{FF2B5EF4-FFF2-40B4-BE49-F238E27FC236}">
                  <a16:creationId xmlns:a16="http://schemas.microsoft.com/office/drawing/2014/main" id="{BFA986EE-0026-40BF-AE4C-0B5E468443B6}"/>
                </a:ext>
              </a:extLst>
            </p:cNvPr>
            <p:cNvSpPr/>
            <p:nvPr/>
          </p:nvSpPr>
          <p:spPr>
            <a:xfrm rot="18578168">
              <a:off x="4426228" y="3991023"/>
              <a:ext cx="2584450" cy="1125224"/>
            </a:xfrm>
            <a:prstGeom prst="ellipse">
              <a:avLst/>
            </a:prstGeom>
            <a:solidFill>
              <a:srgbClr val="FFFF00">
                <a:alpha val="4000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sp>
          <p:nvSpPr>
            <p:cNvPr id="31" name="Oval 30">
              <a:extLst>
                <a:ext uri="{FF2B5EF4-FFF2-40B4-BE49-F238E27FC236}">
                  <a16:creationId xmlns:a16="http://schemas.microsoft.com/office/drawing/2014/main" id="{2EA3E94C-5715-4489-9DE4-B48A807E8BC5}"/>
                </a:ext>
              </a:extLst>
            </p:cNvPr>
            <p:cNvSpPr/>
            <p:nvPr/>
          </p:nvSpPr>
          <p:spPr>
            <a:xfrm rot="16200000">
              <a:off x="4956770" y="4034140"/>
              <a:ext cx="2334101" cy="1125224"/>
            </a:xfrm>
            <a:prstGeom prst="ellipse">
              <a:avLst/>
            </a:prstGeom>
            <a:solidFill>
              <a:srgbClr val="C00000">
                <a:alpha val="4000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sp>
          <p:nvSpPr>
            <p:cNvPr id="32" name="Oval 31">
              <a:extLst>
                <a:ext uri="{FF2B5EF4-FFF2-40B4-BE49-F238E27FC236}">
                  <a16:creationId xmlns:a16="http://schemas.microsoft.com/office/drawing/2014/main" id="{BA2C4142-491D-4FB1-B4A1-2DCA67136968}"/>
                </a:ext>
              </a:extLst>
            </p:cNvPr>
            <p:cNvSpPr/>
            <p:nvPr/>
          </p:nvSpPr>
          <p:spPr>
            <a:xfrm rot="13575492">
              <a:off x="5182474" y="4091934"/>
              <a:ext cx="2743443" cy="1125224"/>
            </a:xfrm>
            <a:prstGeom prst="ellipse">
              <a:avLst/>
            </a:prstGeom>
            <a:solidFill>
              <a:srgbClr val="C00000">
                <a:alpha val="4000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sp>
          <p:nvSpPr>
            <p:cNvPr id="34" name="Oval 33">
              <a:extLst>
                <a:ext uri="{FF2B5EF4-FFF2-40B4-BE49-F238E27FC236}">
                  <a16:creationId xmlns:a16="http://schemas.microsoft.com/office/drawing/2014/main" id="{392B9828-E01B-4D8A-88B5-8A4693E488C7}"/>
                </a:ext>
              </a:extLst>
            </p:cNvPr>
            <p:cNvSpPr/>
            <p:nvPr/>
          </p:nvSpPr>
          <p:spPr>
            <a:xfrm rot="12512393">
              <a:off x="5384579" y="4009986"/>
              <a:ext cx="3536518" cy="1125224"/>
            </a:xfrm>
            <a:prstGeom prst="ellipse">
              <a:avLst/>
            </a:prstGeom>
            <a:solidFill>
              <a:srgbClr val="002060">
                <a:alpha val="4000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sp>
          <p:nvSpPr>
            <p:cNvPr id="35" name="Oval 34">
              <a:extLst>
                <a:ext uri="{FF2B5EF4-FFF2-40B4-BE49-F238E27FC236}">
                  <a16:creationId xmlns:a16="http://schemas.microsoft.com/office/drawing/2014/main" id="{3C978115-2458-447D-822D-9272C3954BEF}"/>
                </a:ext>
              </a:extLst>
            </p:cNvPr>
            <p:cNvSpPr/>
            <p:nvPr/>
          </p:nvSpPr>
          <p:spPr>
            <a:xfrm rot="10106411">
              <a:off x="5409948" y="3392514"/>
              <a:ext cx="3746798" cy="1125224"/>
            </a:xfrm>
            <a:prstGeom prst="ellipse">
              <a:avLst/>
            </a:prstGeom>
            <a:solidFill>
              <a:srgbClr val="FFC000">
                <a:alpha val="4000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sp>
          <p:nvSpPr>
            <p:cNvPr id="36" name="Oval 35">
              <a:extLst>
                <a:ext uri="{FF2B5EF4-FFF2-40B4-BE49-F238E27FC236}">
                  <a16:creationId xmlns:a16="http://schemas.microsoft.com/office/drawing/2014/main" id="{35F0ED93-9374-43B1-917F-53EF864DF0AD}"/>
                </a:ext>
              </a:extLst>
            </p:cNvPr>
            <p:cNvSpPr/>
            <p:nvPr/>
          </p:nvSpPr>
          <p:spPr>
            <a:xfrm rot="8601697">
              <a:off x="5211383" y="3035754"/>
              <a:ext cx="3371388" cy="1125224"/>
            </a:xfrm>
            <a:prstGeom prst="ellipse">
              <a:avLst/>
            </a:prstGeom>
            <a:solidFill>
              <a:srgbClr val="92D050">
                <a:alpha val="4000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grpSp>
      <p:grpSp>
        <p:nvGrpSpPr>
          <p:cNvPr id="40" name="Group 39">
            <a:extLst>
              <a:ext uri="{FF2B5EF4-FFF2-40B4-BE49-F238E27FC236}">
                <a16:creationId xmlns:a16="http://schemas.microsoft.com/office/drawing/2014/main" id="{DE723EEA-30A2-45BE-9DBB-4FCA1DEDF108}"/>
              </a:ext>
            </a:extLst>
          </p:cNvPr>
          <p:cNvGrpSpPr/>
          <p:nvPr/>
        </p:nvGrpSpPr>
        <p:grpSpPr>
          <a:xfrm>
            <a:off x="5319798" y="3287009"/>
            <a:ext cx="1602894" cy="1602894"/>
            <a:chOff x="5319798" y="3287009"/>
            <a:chExt cx="1602894" cy="1602894"/>
          </a:xfrm>
        </p:grpSpPr>
        <p:sp>
          <p:nvSpPr>
            <p:cNvPr id="37" name="Oval 36">
              <a:extLst>
                <a:ext uri="{FF2B5EF4-FFF2-40B4-BE49-F238E27FC236}">
                  <a16:creationId xmlns:a16="http://schemas.microsoft.com/office/drawing/2014/main" id="{AF932F6C-CB70-4BEA-A9AC-7323ED94A4B8}"/>
                </a:ext>
              </a:extLst>
            </p:cNvPr>
            <p:cNvSpPr/>
            <p:nvPr/>
          </p:nvSpPr>
          <p:spPr>
            <a:xfrm>
              <a:off x="5319798" y="3287009"/>
              <a:ext cx="1602894" cy="1602894"/>
            </a:xfrm>
            <a:prstGeom prst="ellipse">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dirty="0">
                <a:latin typeface="Arial" panose="020B0604020202020204" pitchFamily="34" charset="0"/>
                <a:cs typeface="Arial" panose="020B0604020202020204" pitchFamily="34" charset="0"/>
              </a:endParaRPr>
            </a:p>
            <a:p>
              <a:pPr algn="ctr"/>
              <a:endParaRPr lang="en-CA" dirty="0">
                <a:latin typeface="Arial" panose="020B0604020202020204" pitchFamily="34" charset="0"/>
                <a:cs typeface="Arial" panose="020B0604020202020204" pitchFamily="34" charset="0"/>
              </a:endParaRPr>
            </a:p>
            <a:p>
              <a:pPr algn="ctr"/>
              <a:r>
                <a:rPr lang="en-CA" b="1" dirty="0">
                  <a:latin typeface="Arial" panose="020B0604020202020204" pitchFamily="34" charset="0"/>
                  <a:cs typeface="Arial" panose="020B0604020202020204" pitchFamily="34" charset="0"/>
                </a:rPr>
                <a:t>FHIR</a:t>
              </a:r>
            </a:p>
            <a:p>
              <a:pPr algn="ctr"/>
              <a:r>
                <a:rPr lang="en-CA" dirty="0">
                  <a:latin typeface="Arial" panose="020B0604020202020204" pitchFamily="34" charset="0"/>
                  <a:cs typeface="Arial" panose="020B0604020202020204" pitchFamily="34" charset="0"/>
                </a:rPr>
                <a:t>(core)</a:t>
              </a:r>
            </a:p>
          </p:txBody>
        </p:sp>
        <p:pic>
          <p:nvPicPr>
            <p:cNvPr id="39" name="Picture 38">
              <a:extLst>
                <a:ext uri="{FF2B5EF4-FFF2-40B4-BE49-F238E27FC236}">
                  <a16:creationId xmlns:a16="http://schemas.microsoft.com/office/drawing/2014/main" id="{5119974A-0120-478E-BFBF-0BA97F60B92E}"/>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780200" y="3440167"/>
              <a:ext cx="663702" cy="663702"/>
            </a:xfrm>
            <a:prstGeom prst="rect">
              <a:avLst/>
            </a:prstGeom>
          </p:spPr>
        </p:pic>
      </p:grpSp>
      <p:grpSp>
        <p:nvGrpSpPr>
          <p:cNvPr id="43" name="Group 42">
            <a:extLst>
              <a:ext uri="{FF2B5EF4-FFF2-40B4-BE49-F238E27FC236}">
                <a16:creationId xmlns:a16="http://schemas.microsoft.com/office/drawing/2014/main" id="{78ACE0FA-B002-4AE4-9497-FE95D3A175F0}"/>
              </a:ext>
            </a:extLst>
          </p:cNvPr>
          <p:cNvGrpSpPr/>
          <p:nvPr/>
        </p:nvGrpSpPr>
        <p:grpSpPr>
          <a:xfrm>
            <a:off x="7069351" y="2713977"/>
            <a:ext cx="800207" cy="786976"/>
            <a:chOff x="7541231" y="2527443"/>
            <a:chExt cx="800207" cy="786976"/>
          </a:xfrm>
        </p:grpSpPr>
        <p:sp>
          <p:nvSpPr>
            <p:cNvPr id="41" name="Oval 40">
              <a:extLst>
                <a:ext uri="{FF2B5EF4-FFF2-40B4-BE49-F238E27FC236}">
                  <a16:creationId xmlns:a16="http://schemas.microsoft.com/office/drawing/2014/main" id="{44752842-46C7-49EF-AAEB-FB10F75B3EC8}"/>
                </a:ext>
              </a:extLst>
            </p:cNvPr>
            <p:cNvSpPr/>
            <p:nvPr/>
          </p:nvSpPr>
          <p:spPr>
            <a:xfrm>
              <a:off x="7541231" y="2527443"/>
              <a:ext cx="800207" cy="786976"/>
            </a:xfrm>
            <a:prstGeom prst="ellipse">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pic>
          <p:nvPicPr>
            <p:cNvPr id="42" name="Picture 41">
              <a:extLst>
                <a:ext uri="{FF2B5EF4-FFF2-40B4-BE49-F238E27FC236}">
                  <a16:creationId xmlns:a16="http://schemas.microsoft.com/office/drawing/2014/main" id="{9CBCC4FB-970B-4F24-B4B7-BD81D77220CB}"/>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734322" y="2723185"/>
              <a:ext cx="428984" cy="428984"/>
            </a:xfrm>
            <a:prstGeom prst="rect">
              <a:avLst/>
            </a:prstGeom>
          </p:spPr>
        </p:pic>
      </p:grpSp>
      <p:grpSp>
        <p:nvGrpSpPr>
          <p:cNvPr id="44" name="Group 43">
            <a:extLst>
              <a:ext uri="{FF2B5EF4-FFF2-40B4-BE49-F238E27FC236}">
                <a16:creationId xmlns:a16="http://schemas.microsoft.com/office/drawing/2014/main" id="{DAFBB68C-B71F-4F89-9390-469BECB3B599}"/>
              </a:ext>
            </a:extLst>
          </p:cNvPr>
          <p:cNvGrpSpPr/>
          <p:nvPr/>
        </p:nvGrpSpPr>
        <p:grpSpPr>
          <a:xfrm>
            <a:off x="7293669" y="3513651"/>
            <a:ext cx="800207" cy="786976"/>
            <a:chOff x="7541231" y="2527443"/>
            <a:chExt cx="800207" cy="786976"/>
          </a:xfrm>
        </p:grpSpPr>
        <p:sp>
          <p:nvSpPr>
            <p:cNvPr id="45" name="Oval 44">
              <a:extLst>
                <a:ext uri="{FF2B5EF4-FFF2-40B4-BE49-F238E27FC236}">
                  <a16:creationId xmlns:a16="http://schemas.microsoft.com/office/drawing/2014/main" id="{6605EFCE-915A-4201-916F-72F12BD7CBE1}"/>
                </a:ext>
              </a:extLst>
            </p:cNvPr>
            <p:cNvSpPr/>
            <p:nvPr/>
          </p:nvSpPr>
          <p:spPr>
            <a:xfrm>
              <a:off x="7541231" y="2527443"/>
              <a:ext cx="800207" cy="786976"/>
            </a:xfrm>
            <a:prstGeom prst="ellipse">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pic>
          <p:nvPicPr>
            <p:cNvPr id="46" name="Picture 45">
              <a:extLst>
                <a:ext uri="{FF2B5EF4-FFF2-40B4-BE49-F238E27FC236}">
                  <a16:creationId xmlns:a16="http://schemas.microsoft.com/office/drawing/2014/main" id="{DFC4075B-2425-4BE6-BD59-8AAD620AC671}"/>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734322" y="2723185"/>
              <a:ext cx="428984" cy="428984"/>
            </a:xfrm>
            <a:prstGeom prst="rect">
              <a:avLst/>
            </a:prstGeom>
          </p:spPr>
        </p:pic>
      </p:grpSp>
      <p:grpSp>
        <p:nvGrpSpPr>
          <p:cNvPr id="47" name="Group 46">
            <a:extLst>
              <a:ext uri="{FF2B5EF4-FFF2-40B4-BE49-F238E27FC236}">
                <a16:creationId xmlns:a16="http://schemas.microsoft.com/office/drawing/2014/main" id="{2835DA77-1D03-4AE8-A563-75E83788BE99}"/>
              </a:ext>
            </a:extLst>
          </p:cNvPr>
          <p:cNvGrpSpPr/>
          <p:nvPr/>
        </p:nvGrpSpPr>
        <p:grpSpPr>
          <a:xfrm>
            <a:off x="5710292" y="4900369"/>
            <a:ext cx="800207" cy="786976"/>
            <a:chOff x="7541231" y="2527443"/>
            <a:chExt cx="800207" cy="786976"/>
          </a:xfrm>
        </p:grpSpPr>
        <p:sp>
          <p:nvSpPr>
            <p:cNvPr id="48" name="Oval 47">
              <a:extLst>
                <a:ext uri="{FF2B5EF4-FFF2-40B4-BE49-F238E27FC236}">
                  <a16:creationId xmlns:a16="http://schemas.microsoft.com/office/drawing/2014/main" id="{E5DAF6FE-4528-435B-86DF-B74179DE9C3F}"/>
                </a:ext>
              </a:extLst>
            </p:cNvPr>
            <p:cNvSpPr/>
            <p:nvPr/>
          </p:nvSpPr>
          <p:spPr>
            <a:xfrm>
              <a:off x="7541231" y="2527443"/>
              <a:ext cx="800207" cy="786976"/>
            </a:xfrm>
            <a:prstGeom prst="ellipse">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pic>
          <p:nvPicPr>
            <p:cNvPr id="49" name="Picture 48">
              <a:extLst>
                <a:ext uri="{FF2B5EF4-FFF2-40B4-BE49-F238E27FC236}">
                  <a16:creationId xmlns:a16="http://schemas.microsoft.com/office/drawing/2014/main" id="{B67B031B-C260-477C-BBB4-994008976A70}"/>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734322" y="2723185"/>
              <a:ext cx="428984" cy="428984"/>
            </a:xfrm>
            <a:prstGeom prst="rect">
              <a:avLst/>
            </a:prstGeom>
          </p:spPr>
        </p:pic>
      </p:grpSp>
      <p:grpSp>
        <p:nvGrpSpPr>
          <p:cNvPr id="50" name="Group 49">
            <a:extLst>
              <a:ext uri="{FF2B5EF4-FFF2-40B4-BE49-F238E27FC236}">
                <a16:creationId xmlns:a16="http://schemas.microsoft.com/office/drawing/2014/main" id="{1AF3CC7D-D44D-43A0-A754-5F1CE531F28C}"/>
              </a:ext>
            </a:extLst>
          </p:cNvPr>
          <p:cNvGrpSpPr/>
          <p:nvPr/>
        </p:nvGrpSpPr>
        <p:grpSpPr>
          <a:xfrm>
            <a:off x="6667531" y="4787970"/>
            <a:ext cx="800207" cy="786976"/>
            <a:chOff x="7541231" y="2527443"/>
            <a:chExt cx="800207" cy="786976"/>
          </a:xfrm>
        </p:grpSpPr>
        <p:sp>
          <p:nvSpPr>
            <p:cNvPr id="51" name="Oval 50">
              <a:extLst>
                <a:ext uri="{FF2B5EF4-FFF2-40B4-BE49-F238E27FC236}">
                  <a16:creationId xmlns:a16="http://schemas.microsoft.com/office/drawing/2014/main" id="{6ED600BE-9A78-446F-9667-E725E232AFAF}"/>
                </a:ext>
              </a:extLst>
            </p:cNvPr>
            <p:cNvSpPr/>
            <p:nvPr/>
          </p:nvSpPr>
          <p:spPr>
            <a:xfrm>
              <a:off x="7541231" y="2527443"/>
              <a:ext cx="800207" cy="786976"/>
            </a:xfrm>
            <a:prstGeom prst="ellipse">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pic>
          <p:nvPicPr>
            <p:cNvPr id="52" name="Picture 51">
              <a:extLst>
                <a:ext uri="{FF2B5EF4-FFF2-40B4-BE49-F238E27FC236}">
                  <a16:creationId xmlns:a16="http://schemas.microsoft.com/office/drawing/2014/main" id="{A98B28D9-06A5-4772-9BE0-98C26F532C31}"/>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734322" y="2723185"/>
              <a:ext cx="428984" cy="428984"/>
            </a:xfrm>
            <a:prstGeom prst="rect">
              <a:avLst/>
            </a:prstGeom>
          </p:spPr>
        </p:pic>
      </p:grpSp>
      <p:grpSp>
        <p:nvGrpSpPr>
          <p:cNvPr id="56" name="Group 55">
            <a:extLst>
              <a:ext uri="{FF2B5EF4-FFF2-40B4-BE49-F238E27FC236}">
                <a16:creationId xmlns:a16="http://schemas.microsoft.com/office/drawing/2014/main" id="{C3FBD200-58C2-4E39-9971-73B0478FEB6B}"/>
              </a:ext>
            </a:extLst>
          </p:cNvPr>
          <p:cNvGrpSpPr/>
          <p:nvPr/>
        </p:nvGrpSpPr>
        <p:grpSpPr>
          <a:xfrm>
            <a:off x="7355239" y="4377148"/>
            <a:ext cx="800207" cy="786976"/>
            <a:chOff x="7541231" y="2527443"/>
            <a:chExt cx="800207" cy="786976"/>
          </a:xfrm>
        </p:grpSpPr>
        <p:sp>
          <p:nvSpPr>
            <p:cNvPr id="57" name="Oval 56">
              <a:extLst>
                <a:ext uri="{FF2B5EF4-FFF2-40B4-BE49-F238E27FC236}">
                  <a16:creationId xmlns:a16="http://schemas.microsoft.com/office/drawing/2014/main" id="{55172C1F-E4DC-46BC-99C1-422F4FA040C1}"/>
                </a:ext>
              </a:extLst>
            </p:cNvPr>
            <p:cNvSpPr/>
            <p:nvPr/>
          </p:nvSpPr>
          <p:spPr>
            <a:xfrm>
              <a:off x="7541231" y="2527443"/>
              <a:ext cx="800207" cy="786976"/>
            </a:xfrm>
            <a:prstGeom prst="ellipse">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pic>
          <p:nvPicPr>
            <p:cNvPr id="58" name="Picture 57">
              <a:extLst>
                <a:ext uri="{FF2B5EF4-FFF2-40B4-BE49-F238E27FC236}">
                  <a16:creationId xmlns:a16="http://schemas.microsoft.com/office/drawing/2014/main" id="{F29F6997-BB44-4337-B2B1-372230D9ED27}"/>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734322" y="2723185"/>
              <a:ext cx="428984" cy="428984"/>
            </a:xfrm>
            <a:prstGeom prst="rect">
              <a:avLst/>
            </a:prstGeom>
          </p:spPr>
        </p:pic>
      </p:grpSp>
      <p:grpSp>
        <p:nvGrpSpPr>
          <p:cNvPr id="59" name="Group 58">
            <a:extLst>
              <a:ext uri="{FF2B5EF4-FFF2-40B4-BE49-F238E27FC236}">
                <a16:creationId xmlns:a16="http://schemas.microsoft.com/office/drawing/2014/main" id="{5851DDA1-3492-42D0-A681-AECE02EA9A0E}"/>
              </a:ext>
            </a:extLst>
          </p:cNvPr>
          <p:cNvGrpSpPr/>
          <p:nvPr/>
        </p:nvGrpSpPr>
        <p:grpSpPr>
          <a:xfrm>
            <a:off x="4796702" y="4787970"/>
            <a:ext cx="800207" cy="786976"/>
            <a:chOff x="7541231" y="2527443"/>
            <a:chExt cx="800207" cy="786976"/>
          </a:xfrm>
        </p:grpSpPr>
        <p:sp>
          <p:nvSpPr>
            <p:cNvPr id="60" name="Oval 59">
              <a:extLst>
                <a:ext uri="{FF2B5EF4-FFF2-40B4-BE49-F238E27FC236}">
                  <a16:creationId xmlns:a16="http://schemas.microsoft.com/office/drawing/2014/main" id="{CE6AC706-4969-4ACF-8594-C27E3382ED70}"/>
                </a:ext>
              </a:extLst>
            </p:cNvPr>
            <p:cNvSpPr/>
            <p:nvPr/>
          </p:nvSpPr>
          <p:spPr>
            <a:xfrm>
              <a:off x="7541231" y="2527443"/>
              <a:ext cx="800207" cy="786976"/>
            </a:xfrm>
            <a:prstGeom prst="ellipse">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pic>
          <p:nvPicPr>
            <p:cNvPr id="61" name="Picture 60">
              <a:extLst>
                <a:ext uri="{FF2B5EF4-FFF2-40B4-BE49-F238E27FC236}">
                  <a16:creationId xmlns:a16="http://schemas.microsoft.com/office/drawing/2014/main" id="{C0769897-B124-4FD4-AC3D-CE7E3E81DE7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734322" y="2723185"/>
              <a:ext cx="428984" cy="428984"/>
            </a:xfrm>
            <a:prstGeom prst="rect">
              <a:avLst/>
            </a:prstGeom>
          </p:spPr>
        </p:pic>
      </p:grpSp>
      <p:grpSp>
        <p:nvGrpSpPr>
          <p:cNvPr id="62" name="Group 61">
            <a:extLst>
              <a:ext uri="{FF2B5EF4-FFF2-40B4-BE49-F238E27FC236}">
                <a16:creationId xmlns:a16="http://schemas.microsoft.com/office/drawing/2014/main" id="{582CCEDA-42B1-4203-92AD-23214E21B54E}"/>
              </a:ext>
            </a:extLst>
          </p:cNvPr>
          <p:cNvGrpSpPr/>
          <p:nvPr/>
        </p:nvGrpSpPr>
        <p:grpSpPr>
          <a:xfrm>
            <a:off x="3954850" y="4758591"/>
            <a:ext cx="800207" cy="786976"/>
            <a:chOff x="7541231" y="2527443"/>
            <a:chExt cx="800207" cy="786976"/>
          </a:xfrm>
        </p:grpSpPr>
        <p:sp>
          <p:nvSpPr>
            <p:cNvPr id="63" name="Oval 62">
              <a:extLst>
                <a:ext uri="{FF2B5EF4-FFF2-40B4-BE49-F238E27FC236}">
                  <a16:creationId xmlns:a16="http://schemas.microsoft.com/office/drawing/2014/main" id="{56C6D95D-CF80-4BAB-88EE-C790A9FA5D1C}"/>
                </a:ext>
              </a:extLst>
            </p:cNvPr>
            <p:cNvSpPr/>
            <p:nvPr/>
          </p:nvSpPr>
          <p:spPr>
            <a:xfrm>
              <a:off x="7541231" y="2527443"/>
              <a:ext cx="800207" cy="786976"/>
            </a:xfrm>
            <a:prstGeom prst="ellipse">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pic>
          <p:nvPicPr>
            <p:cNvPr id="64" name="Picture 63">
              <a:extLst>
                <a:ext uri="{FF2B5EF4-FFF2-40B4-BE49-F238E27FC236}">
                  <a16:creationId xmlns:a16="http://schemas.microsoft.com/office/drawing/2014/main" id="{119631FB-1D63-4EE1-83A7-D58C1B4A8C7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734322" y="2723185"/>
              <a:ext cx="428984" cy="428984"/>
            </a:xfrm>
            <a:prstGeom prst="rect">
              <a:avLst/>
            </a:prstGeom>
          </p:spPr>
        </p:pic>
      </p:grpSp>
      <p:grpSp>
        <p:nvGrpSpPr>
          <p:cNvPr id="65" name="Group 64">
            <a:extLst>
              <a:ext uri="{FF2B5EF4-FFF2-40B4-BE49-F238E27FC236}">
                <a16:creationId xmlns:a16="http://schemas.microsoft.com/office/drawing/2014/main" id="{AD21F1E1-8FE8-4280-B445-42BEE33B83F9}"/>
              </a:ext>
            </a:extLst>
          </p:cNvPr>
          <p:cNvGrpSpPr/>
          <p:nvPr/>
        </p:nvGrpSpPr>
        <p:grpSpPr>
          <a:xfrm>
            <a:off x="3986011" y="3822796"/>
            <a:ext cx="800207" cy="786976"/>
            <a:chOff x="7541231" y="2527443"/>
            <a:chExt cx="800207" cy="786976"/>
          </a:xfrm>
        </p:grpSpPr>
        <p:sp>
          <p:nvSpPr>
            <p:cNvPr id="66" name="Oval 65">
              <a:extLst>
                <a:ext uri="{FF2B5EF4-FFF2-40B4-BE49-F238E27FC236}">
                  <a16:creationId xmlns:a16="http://schemas.microsoft.com/office/drawing/2014/main" id="{33503910-269D-4D8E-9FB8-146DE0673A74}"/>
                </a:ext>
              </a:extLst>
            </p:cNvPr>
            <p:cNvSpPr/>
            <p:nvPr/>
          </p:nvSpPr>
          <p:spPr>
            <a:xfrm>
              <a:off x="7541231" y="2527443"/>
              <a:ext cx="800207" cy="786976"/>
            </a:xfrm>
            <a:prstGeom prst="ellipse">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pic>
          <p:nvPicPr>
            <p:cNvPr id="67" name="Picture 66">
              <a:extLst>
                <a:ext uri="{FF2B5EF4-FFF2-40B4-BE49-F238E27FC236}">
                  <a16:creationId xmlns:a16="http://schemas.microsoft.com/office/drawing/2014/main" id="{CD67AE51-E466-46DD-8F05-5BA1D367611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734322" y="2723185"/>
              <a:ext cx="428984" cy="428984"/>
            </a:xfrm>
            <a:prstGeom prst="rect">
              <a:avLst/>
            </a:prstGeom>
          </p:spPr>
        </p:pic>
      </p:grpSp>
      <p:grpSp>
        <p:nvGrpSpPr>
          <p:cNvPr id="68" name="Group 67">
            <a:extLst>
              <a:ext uri="{FF2B5EF4-FFF2-40B4-BE49-F238E27FC236}">
                <a16:creationId xmlns:a16="http://schemas.microsoft.com/office/drawing/2014/main" id="{9FE71FCD-1F75-4B11-A301-6691D258D4F3}"/>
              </a:ext>
            </a:extLst>
          </p:cNvPr>
          <p:cNvGrpSpPr/>
          <p:nvPr/>
        </p:nvGrpSpPr>
        <p:grpSpPr>
          <a:xfrm>
            <a:off x="4251828" y="2866128"/>
            <a:ext cx="800207" cy="786976"/>
            <a:chOff x="7541231" y="2527443"/>
            <a:chExt cx="800207" cy="786976"/>
          </a:xfrm>
        </p:grpSpPr>
        <p:sp>
          <p:nvSpPr>
            <p:cNvPr id="69" name="Oval 68">
              <a:extLst>
                <a:ext uri="{FF2B5EF4-FFF2-40B4-BE49-F238E27FC236}">
                  <a16:creationId xmlns:a16="http://schemas.microsoft.com/office/drawing/2014/main" id="{547C21FC-3A06-4654-AA75-22D2466B1813}"/>
                </a:ext>
              </a:extLst>
            </p:cNvPr>
            <p:cNvSpPr/>
            <p:nvPr/>
          </p:nvSpPr>
          <p:spPr>
            <a:xfrm>
              <a:off x="7541231" y="2527443"/>
              <a:ext cx="800207" cy="786976"/>
            </a:xfrm>
            <a:prstGeom prst="ellipse">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pic>
          <p:nvPicPr>
            <p:cNvPr id="70" name="Picture 69">
              <a:extLst>
                <a:ext uri="{FF2B5EF4-FFF2-40B4-BE49-F238E27FC236}">
                  <a16:creationId xmlns:a16="http://schemas.microsoft.com/office/drawing/2014/main" id="{C7AF4F61-A976-4A37-802B-2B64C0F4B05C}"/>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734322" y="2723185"/>
              <a:ext cx="428984" cy="428984"/>
            </a:xfrm>
            <a:prstGeom prst="rect">
              <a:avLst/>
            </a:prstGeom>
          </p:spPr>
        </p:pic>
      </p:grpSp>
    </p:spTree>
    <p:extLst>
      <p:ext uri="{BB962C8B-B14F-4D97-AF65-F5344CB8AC3E}">
        <p14:creationId xmlns:p14="http://schemas.microsoft.com/office/powerpoint/2010/main" val="233195238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3.95833E-6 0 L 0.17838 0 " pathEditMode="relative" rAng="0" ptsTypes="AA">
                                      <p:cBhvr>
                                        <p:cTn id="6" dur="2000" fill="hold"/>
                                        <p:tgtEl>
                                          <p:spTgt spid="11"/>
                                        </p:tgtEl>
                                        <p:attrNameLst>
                                          <p:attrName>ppt_x</p:attrName>
                                          <p:attrName>ppt_y</p:attrName>
                                        </p:attrNameLst>
                                      </p:cBhvr>
                                      <p:rCtr x="8919" y="0"/>
                                    </p:animMotion>
                                  </p:childTnLst>
                                </p:cTn>
                              </p:par>
                              <p:par>
                                <p:cTn id="7" presetID="42" presetClass="path" presetSubtype="0" accel="50000" decel="50000" fill="hold" nodeType="withEffect">
                                  <p:stCondLst>
                                    <p:cond delay="0"/>
                                  </p:stCondLst>
                                  <p:childTnLst>
                                    <p:animMotion origin="layout" path="M -6.25E-7 3.7037E-6 L 0.21341 -0.06551 " pathEditMode="relative" rAng="0" ptsTypes="AA">
                                      <p:cBhvr>
                                        <p:cTn id="8" dur="2000" fill="hold"/>
                                        <p:tgtEl>
                                          <p:spTgt spid="8"/>
                                        </p:tgtEl>
                                        <p:attrNameLst>
                                          <p:attrName>ppt_x</p:attrName>
                                          <p:attrName>ppt_y</p:attrName>
                                        </p:attrNameLst>
                                      </p:cBhvr>
                                      <p:rCtr x="10664" y="-3287"/>
                                    </p:animMotion>
                                  </p:childTnLst>
                                </p:cTn>
                              </p:par>
                              <p:par>
                                <p:cTn id="9" presetID="42" presetClass="path" presetSubtype="0" accel="50000" decel="50000" fill="hold" nodeType="withEffect">
                                  <p:stCondLst>
                                    <p:cond delay="0"/>
                                  </p:stCondLst>
                                  <p:childTnLst>
                                    <p:animMotion origin="layout" path="M 3.33333E-6 2.59259E-6 L -0.12448 -0.15209 " pathEditMode="relative" rAng="0" ptsTypes="AA">
                                      <p:cBhvr>
                                        <p:cTn id="10" dur="2000" fill="hold"/>
                                        <p:tgtEl>
                                          <p:spTgt spid="19"/>
                                        </p:tgtEl>
                                        <p:attrNameLst>
                                          <p:attrName>ppt_x</p:attrName>
                                          <p:attrName>ppt_y</p:attrName>
                                        </p:attrNameLst>
                                      </p:cBhvr>
                                      <p:rCtr x="-6224" y="-7616"/>
                                    </p:animMotion>
                                  </p:childTnLst>
                                </p:cTn>
                              </p:par>
                              <p:par>
                                <p:cTn id="11" presetID="42" presetClass="path" presetSubtype="0" accel="50000" decel="50000" fill="hold" nodeType="withEffect">
                                  <p:stCondLst>
                                    <p:cond delay="0"/>
                                  </p:stCondLst>
                                  <p:childTnLst>
                                    <p:animMotion origin="layout" path="M 1.66667E-6 -2.22222E-6 L -0.15261 -0.10856 " pathEditMode="relative" rAng="0" ptsTypes="AA">
                                      <p:cBhvr>
                                        <p:cTn id="12" dur="2000" fill="hold"/>
                                        <p:tgtEl>
                                          <p:spTgt spid="13"/>
                                        </p:tgtEl>
                                        <p:attrNameLst>
                                          <p:attrName>ppt_x</p:attrName>
                                          <p:attrName>ppt_y</p:attrName>
                                        </p:attrNameLst>
                                      </p:cBhvr>
                                      <p:rCtr x="-7630" y="-5440"/>
                                    </p:animMotion>
                                  </p:childTnLst>
                                </p:cTn>
                              </p:par>
                              <p:par>
                                <p:cTn id="13" presetID="42" presetClass="path" presetSubtype="0" accel="50000" decel="50000" fill="hold" nodeType="withEffect">
                                  <p:stCondLst>
                                    <p:cond delay="0"/>
                                  </p:stCondLst>
                                  <p:childTnLst>
                                    <p:animMotion origin="layout" path="M -3.125E-6 4.44444E-6 L -0.22747 -0.01667 " pathEditMode="relative" rAng="0" ptsTypes="AA">
                                      <p:cBhvr>
                                        <p:cTn id="14" dur="2000" fill="hold"/>
                                        <p:tgtEl>
                                          <p:spTgt spid="16"/>
                                        </p:tgtEl>
                                        <p:attrNameLst>
                                          <p:attrName>ppt_x</p:attrName>
                                          <p:attrName>ppt_y</p:attrName>
                                        </p:attrNameLst>
                                      </p:cBhvr>
                                      <p:rCtr x="-11380" y="-833"/>
                                    </p:animMotion>
                                  </p:childTnLst>
                                </p:cTn>
                              </p:par>
                              <p:par>
                                <p:cTn id="15" presetID="42" presetClass="path" presetSubtype="0" accel="50000" decel="50000" fill="hold" nodeType="withEffect">
                                  <p:stCondLst>
                                    <p:cond delay="0"/>
                                  </p:stCondLst>
                                  <p:childTnLst>
                                    <p:animMotion origin="layout" path="M 3.75E-6 1.11022E-16 L 0.14062 0.11111 " pathEditMode="relative" rAng="0" ptsTypes="AA">
                                      <p:cBhvr>
                                        <p:cTn id="16" dur="2000" fill="hold"/>
                                        <p:tgtEl>
                                          <p:spTgt spid="22"/>
                                        </p:tgtEl>
                                        <p:attrNameLst>
                                          <p:attrName>ppt_x</p:attrName>
                                          <p:attrName>ppt_y</p:attrName>
                                        </p:attrNameLst>
                                      </p:cBhvr>
                                      <p:rCtr x="7031" y="5556"/>
                                    </p:animMotion>
                                  </p:childTnLst>
                                </p:cTn>
                              </p:par>
                              <p:par>
                                <p:cTn id="17" presetID="10" presetClass="exit" presetSubtype="0" fill="hold" nodeType="withEffect">
                                  <p:stCondLst>
                                    <p:cond delay="0"/>
                                  </p:stCondLst>
                                  <p:childTnLst>
                                    <p:animEffect transition="out" filter="fade">
                                      <p:cBhvr>
                                        <p:cTn id="18" dur="500"/>
                                        <p:tgtEl>
                                          <p:spTgt spid="33"/>
                                        </p:tgtEl>
                                      </p:cBhvr>
                                    </p:animEffect>
                                    <p:set>
                                      <p:cBhvr>
                                        <p:cTn id="19" dur="1" fill="hold">
                                          <p:stCondLst>
                                            <p:cond delay="499"/>
                                          </p:stCondLst>
                                        </p:cTn>
                                        <p:tgtEl>
                                          <p:spTgt spid="33"/>
                                        </p:tgtEl>
                                        <p:attrNameLst>
                                          <p:attrName>style.visibility</p:attrName>
                                        </p:attrNameLst>
                                      </p:cBhvr>
                                      <p:to>
                                        <p:strVal val="hidden"/>
                                      </p:to>
                                    </p:set>
                                  </p:childTnLst>
                                </p:cTn>
                              </p:par>
                              <p:par>
                                <p:cTn id="20" presetID="42" presetClass="path" presetSubtype="0" accel="50000" decel="50000" fill="hold" nodeType="withEffect">
                                  <p:stCondLst>
                                    <p:cond delay="0"/>
                                  </p:stCondLst>
                                  <p:childTnLst>
                                    <p:animMotion origin="layout" path="M 5E-6 1.85185E-6 L -0.12618 0.26875 " pathEditMode="relative" rAng="0" ptsTypes="AA">
                                      <p:cBhvr>
                                        <p:cTn id="21" dur="2000" fill="hold"/>
                                        <p:tgtEl>
                                          <p:spTgt spid="21"/>
                                        </p:tgtEl>
                                        <p:attrNameLst>
                                          <p:attrName>ppt_x</p:attrName>
                                          <p:attrName>ppt_y</p:attrName>
                                        </p:attrNameLst>
                                      </p:cBhvr>
                                      <p:rCtr x="-6315" y="13426"/>
                                    </p:animMotion>
                                  </p:childTnLst>
                                </p:cTn>
                              </p:par>
                              <p:par>
                                <p:cTn id="22" presetID="42" presetClass="path" presetSubtype="0" accel="50000" decel="50000" fill="hold" nodeType="withEffect">
                                  <p:stCondLst>
                                    <p:cond delay="0"/>
                                  </p:stCondLst>
                                  <p:childTnLst>
                                    <p:animMotion origin="layout" path="M 5E-6 1.85185E-6 L -0.00313 0.28657 " pathEditMode="relative" rAng="0" ptsTypes="AA">
                                      <p:cBhvr>
                                        <p:cTn id="23" dur="2000" fill="hold"/>
                                        <p:tgtEl>
                                          <p:spTgt spid="9"/>
                                        </p:tgtEl>
                                        <p:attrNameLst>
                                          <p:attrName>ppt_x</p:attrName>
                                          <p:attrName>ppt_y</p:attrName>
                                        </p:attrNameLst>
                                      </p:cBhvr>
                                      <p:rCtr x="-156" y="14329"/>
                                    </p:animMotion>
                                  </p:childTnLst>
                                </p:cTn>
                              </p:par>
                              <p:par>
                                <p:cTn id="24" presetID="42" presetClass="path" presetSubtype="0" accel="50000" decel="50000" fill="hold" nodeType="withEffect">
                                  <p:stCondLst>
                                    <p:cond delay="0"/>
                                  </p:stCondLst>
                                  <p:childTnLst>
                                    <p:animMotion origin="layout" path="M -1.45833E-6 -4.81481E-6 L 0.14453 0.27524 " pathEditMode="relative" rAng="0" ptsTypes="AA">
                                      <p:cBhvr>
                                        <p:cTn id="25" dur="2000" fill="hold"/>
                                        <p:tgtEl>
                                          <p:spTgt spid="12"/>
                                        </p:tgtEl>
                                        <p:attrNameLst>
                                          <p:attrName>ppt_x</p:attrName>
                                          <p:attrName>ppt_y</p:attrName>
                                        </p:attrNameLst>
                                      </p:cBhvr>
                                      <p:rCtr x="7227" y="13750"/>
                                    </p:animMotion>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fade">
                                      <p:cBhvr>
                                        <p:cTn id="39" dur="500"/>
                                        <p:tgtEl>
                                          <p:spTgt spid="68"/>
                                        </p:tgtEl>
                                      </p:cBhvr>
                                    </p:animEffect>
                                  </p:childTnLst>
                                </p:cTn>
                              </p:par>
                              <p:par>
                                <p:cTn id="40" presetID="10" presetClass="entr" presetSubtype="0" fill="hold" nodeType="with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fade">
                                      <p:cBhvr>
                                        <p:cTn id="42" dur="500"/>
                                        <p:tgtEl>
                                          <p:spTgt spid="65"/>
                                        </p:tgtEl>
                                      </p:cBhvr>
                                    </p:animEffect>
                                  </p:childTnLst>
                                </p:cTn>
                              </p:par>
                              <p:par>
                                <p:cTn id="43" presetID="10" presetClass="entr" presetSubtype="0" fill="hold" nodeType="with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fade">
                                      <p:cBhvr>
                                        <p:cTn id="45" dur="500"/>
                                        <p:tgtEl>
                                          <p:spTgt spid="62"/>
                                        </p:tgtEl>
                                      </p:cBhvr>
                                    </p:animEffect>
                                  </p:childTnLst>
                                </p:cTn>
                              </p:par>
                              <p:par>
                                <p:cTn id="46" presetID="10" presetClass="entr" presetSubtype="0" fill="hold" nodeType="withEffect">
                                  <p:stCondLst>
                                    <p:cond delay="0"/>
                                  </p:stCondLst>
                                  <p:childTnLst>
                                    <p:set>
                                      <p:cBhvr>
                                        <p:cTn id="47" dur="1" fill="hold">
                                          <p:stCondLst>
                                            <p:cond delay="0"/>
                                          </p:stCondLst>
                                        </p:cTn>
                                        <p:tgtEl>
                                          <p:spTgt spid="59"/>
                                        </p:tgtEl>
                                        <p:attrNameLst>
                                          <p:attrName>style.visibility</p:attrName>
                                        </p:attrNameLst>
                                      </p:cBhvr>
                                      <p:to>
                                        <p:strVal val="visible"/>
                                      </p:to>
                                    </p:set>
                                    <p:animEffect transition="in" filter="fade">
                                      <p:cBhvr>
                                        <p:cTn id="48" dur="500"/>
                                        <p:tgtEl>
                                          <p:spTgt spid="59"/>
                                        </p:tgtEl>
                                      </p:cBhvr>
                                    </p:animEffect>
                                  </p:childTnLst>
                                </p:cTn>
                              </p:par>
                              <p:par>
                                <p:cTn id="49" presetID="10" presetClass="entr" presetSubtype="0" fill="hold"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fade">
                                      <p:cBhvr>
                                        <p:cTn id="51" dur="500"/>
                                        <p:tgtEl>
                                          <p:spTgt spid="47"/>
                                        </p:tgtEl>
                                      </p:cBhvr>
                                    </p:animEffect>
                                  </p:childTnLst>
                                </p:cTn>
                              </p:par>
                              <p:par>
                                <p:cTn id="52" presetID="10" presetClass="entr" presetSubtype="0" fill="hold" nodeType="with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fade">
                                      <p:cBhvr>
                                        <p:cTn id="54" dur="500"/>
                                        <p:tgtEl>
                                          <p:spTgt spid="50"/>
                                        </p:tgtEl>
                                      </p:cBhvr>
                                    </p:animEffect>
                                  </p:childTnLst>
                                </p:cTn>
                              </p:par>
                              <p:par>
                                <p:cTn id="55" presetID="10" presetClass="entr" presetSubtype="0" fill="hold" nodeType="with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fade">
                                      <p:cBhvr>
                                        <p:cTn id="57" dur="500"/>
                                        <p:tgtEl>
                                          <p:spTgt spid="56"/>
                                        </p:tgtEl>
                                      </p:cBhvr>
                                    </p:animEffect>
                                  </p:childTnLst>
                                </p:cTn>
                              </p:par>
                              <p:par>
                                <p:cTn id="58" presetID="10" presetClass="entr" presetSubtype="0" fill="hold" nodeType="with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fade">
                                      <p:cBhvr>
                                        <p:cTn id="60" dur="500"/>
                                        <p:tgtEl>
                                          <p:spTgt spid="44"/>
                                        </p:tgtEl>
                                      </p:cBhvr>
                                    </p:animEffect>
                                  </p:childTnLst>
                                </p:cTn>
                              </p:par>
                              <p:par>
                                <p:cTn id="61" presetID="10" presetClass="entr" presetSubtype="0"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Content Placeholder 36">
            <a:extLst>
              <a:ext uri="{FF2B5EF4-FFF2-40B4-BE49-F238E27FC236}">
                <a16:creationId xmlns:a16="http://schemas.microsoft.com/office/drawing/2014/main" id="{CEC0F0F1-E82C-4120-BBA4-58B41C6B0805}"/>
              </a:ext>
            </a:extLst>
          </p:cNvPr>
          <p:cNvGraphicFramePr>
            <a:graphicFrameLocks noGrp="1"/>
          </p:cNvGraphicFramePr>
          <p:nvPr>
            <p:ph idx="1"/>
            <p:extLst>
              <p:ext uri="{D42A27DB-BD31-4B8C-83A1-F6EECF244321}">
                <p14:modId xmlns:p14="http://schemas.microsoft.com/office/powerpoint/2010/main" val="750664476"/>
              </p:ext>
            </p:extLst>
          </p:nvPr>
        </p:nvGraphicFramePr>
        <p:xfrm>
          <a:off x="63623" y="1659591"/>
          <a:ext cx="4653538"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280AABCE-4AD1-4179-ACA6-B1C74DF6A634}"/>
              </a:ext>
            </a:extLst>
          </p:cNvPr>
          <p:cNvSpPr>
            <a:spLocks noGrp="1"/>
          </p:cNvSpPr>
          <p:nvPr>
            <p:ph type="ftr" sz="quarter" idx="3"/>
          </p:nvPr>
        </p:nvSpPr>
        <p:spPr>
          <a:xfrm>
            <a:off x="2876551" y="6356351"/>
            <a:ext cx="8286750" cy="365125"/>
          </a:xfrm>
        </p:spPr>
        <p:txBody>
          <a:bodyPr/>
          <a:lstStyle/>
          <a:p>
            <a:r>
              <a:rPr lang="en-CA"/>
              <a:t>(c) 2018 HL7 ® Int’l.  HL7, Health Level Seven, FHIR, &amp; FHIR Logo are registered trademarks of HL7 International.</a:t>
            </a:r>
            <a:endParaRPr lang="en-US" dirty="0"/>
          </a:p>
        </p:txBody>
      </p:sp>
      <p:sp>
        <p:nvSpPr>
          <p:cNvPr id="5" name="Slide Number Placeholder 4">
            <a:extLst>
              <a:ext uri="{FF2B5EF4-FFF2-40B4-BE49-F238E27FC236}">
                <a16:creationId xmlns:a16="http://schemas.microsoft.com/office/drawing/2014/main" id="{B5FE1FD0-39C3-4005-93BF-18507EDD7EDA}"/>
              </a:ext>
            </a:extLst>
          </p:cNvPr>
          <p:cNvSpPr>
            <a:spLocks noGrp="1"/>
          </p:cNvSpPr>
          <p:nvPr>
            <p:ph type="sldNum" sz="quarter" idx="4"/>
          </p:nvPr>
        </p:nvSpPr>
        <p:spPr>
          <a:xfrm>
            <a:off x="11277600" y="6356351"/>
            <a:ext cx="457200" cy="365125"/>
          </a:xfrm>
        </p:spPr>
        <p:txBody>
          <a:bodyPr/>
          <a:lstStyle/>
          <a:p>
            <a:fld id="{401CF334-2D5C-4859-84A6-CA7E6E43FAEB}" type="slidenum">
              <a:rPr lang="en-US" smtClean="0"/>
              <a:pPr/>
              <a:t>8</a:t>
            </a:fld>
            <a:endParaRPr lang="en-US"/>
          </a:p>
        </p:txBody>
      </p:sp>
      <p:sp>
        <p:nvSpPr>
          <p:cNvPr id="2" name="Title 1">
            <a:extLst>
              <a:ext uri="{FF2B5EF4-FFF2-40B4-BE49-F238E27FC236}">
                <a16:creationId xmlns:a16="http://schemas.microsoft.com/office/drawing/2014/main" id="{8668FD96-05BC-49E3-AEB6-35A5C6C4504B}"/>
              </a:ext>
            </a:extLst>
          </p:cNvPr>
          <p:cNvSpPr>
            <a:spLocks noGrp="1"/>
          </p:cNvSpPr>
          <p:nvPr>
            <p:ph type="title"/>
          </p:nvPr>
        </p:nvSpPr>
        <p:spPr/>
        <p:txBody>
          <a:bodyPr/>
          <a:lstStyle/>
          <a:p>
            <a:r>
              <a:rPr lang="en-CA"/>
              <a:t>2. Simple, with extensibility</a:t>
            </a:r>
            <a:endParaRPr lang="en-CA" dirty="0"/>
          </a:p>
        </p:txBody>
      </p:sp>
      <p:sp>
        <p:nvSpPr>
          <p:cNvPr id="42" name="Text Placeholder 41">
            <a:extLst>
              <a:ext uri="{FF2B5EF4-FFF2-40B4-BE49-F238E27FC236}">
                <a16:creationId xmlns:a16="http://schemas.microsoft.com/office/drawing/2014/main" id="{35139398-0E6A-4205-BDC9-9A48076F0B56}"/>
              </a:ext>
            </a:extLst>
          </p:cNvPr>
          <p:cNvSpPr>
            <a:spLocks noGrp="1"/>
          </p:cNvSpPr>
          <p:nvPr>
            <p:ph type="body" idx="4294967295"/>
          </p:nvPr>
        </p:nvSpPr>
        <p:spPr>
          <a:xfrm>
            <a:off x="5449888" y="1935163"/>
            <a:ext cx="6742112" cy="4389437"/>
          </a:xfrm>
        </p:spPr>
        <p:txBody>
          <a:bodyPr>
            <a:normAutofit lnSpcReduction="10000"/>
          </a:bodyPr>
          <a:lstStyle/>
          <a:p>
            <a:r>
              <a:rPr lang="en-CA" dirty="0">
                <a:solidFill>
                  <a:schemeClr val="tx2"/>
                </a:solidFill>
              </a:rPr>
              <a:t>Extensions &amp; Profiles are:</a:t>
            </a:r>
          </a:p>
          <a:p>
            <a:pPr lvl="1"/>
            <a:r>
              <a:rPr lang="en-CA" dirty="0">
                <a:solidFill>
                  <a:schemeClr val="tx2"/>
                </a:solidFill>
              </a:rPr>
              <a:t>Resolvable</a:t>
            </a:r>
          </a:p>
          <a:p>
            <a:pPr lvl="1"/>
            <a:r>
              <a:rPr lang="en-CA" dirty="0">
                <a:solidFill>
                  <a:schemeClr val="tx2"/>
                </a:solidFill>
              </a:rPr>
              <a:t>Sharable</a:t>
            </a:r>
          </a:p>
          <a:p>
            <a:pPr lvl="1"/>
            <a:r>
              <a:rPr lang="en-CA" dirty="0">
                <a:solidFill>
                  <a:schemeClr val="tx2"/>
                </a:solidFill>
              </a:rPr>
              <a:t>Discoverable</a:t>
            </a:r>
          </a:p>
          <a:p>
            <a:pPr lvl="1"/>
            <a:r>
              <a:rPr lang="en-CA" dirty="0">
                <a:solidFill>
                  <a:schemeClr val="tx2"/>
                </a:solidFill>
              </a:rPr>
              <a:t>Testable</a:t>
            </a:r>
          </a:p>
          <a:p>
            <a:endParaRPr lang="en-CA" dirty="0">
              <a:solidFill>
                <a:schemeClr val="tx2"/>
              </a:solidFill>
            </a:endParaRPr>
          </a:p>
          <a:p>
            <a:r>
              <a:rPr lang="en-CA" dirty="0">
                <a:solidFill>
                  <a:schemeClr val="tx2"/>
                </a:solidFill>
              </a:rPr>
              <a:t>Result</a:t>
            </a:r>
          </a:p>
          <a:p>
            <a:pPr lvl="1"/>
            <a:r>
              <a:rPr lang="en-CA" dirty="0">
                <a:solidFill>
                  <a:schemeClr val="tx2"/>
                </a:solidFill>
              </a:rPr>
              <a:t>Easy to understand</a:t>
            </a:r>
          </a:p>
          <a:p>
            <a:pPr lvl="1"/>
            <a:r>
              <a:rPr lang="en-CA" dirty="0">
                <a:solidFill>
                  <a:schemeClr val="tx2"/>
                </a:solidFill>
              </a:rPr>
              <a:t>Can do complex things</a:t>
            </a:r>
          </a:p>
          <a:p>
            <a:pPr lvl="1"/>
            <a:r>
              <a:rPr lang="en-CA" dirty="0">
                <a:solidFill>
                  <a:schemeClr val="tx2"/>
                </a:solidFill>
              </a:rPr>
              <a:t>Systems can evolve &amp; still interoperate</a:t>
            </a:r>
          </a:p>
        </p:txBody>
      </p:sp>
      <p:grpSp>
        <p:nvGrpSpPr>
          <p:cNvPr id="6" name="Group 5">
            <a:extLst>
              <a:ext uri="{FF2B5EF4-FFF2-40B4-BE49-F238E27FC236}">
                <a16:creationId xmlns:a16="http://schemas.microsoft.com/office/drawing/2014/main" id="{48B2F50C-9E4E-41C5-9342-D039B7168722}"/>
              </a:ext>
            </a:extLst>
          </p:cNvPr>
          <p:cNvGrpSpPr/>
          <p:nvPr/>
        </p:nvGrpSpPr>
        <p:grpSpPr>
          <a:xfrm>
            <a:off x="1608136" y="3112911"/>
            <a:ext cx="1602894" cy="1602894"/>
            <a:chOff x="5319798" y="3287009"/>
            <a:chExt cx="1602894" cy="1602894"/>
          </a:xfrm>
        </p:grpSpPr>
        <p:sp>
          <p:nvSpPr>
            <p:cNvPr id="7" name="Oval 6">
              <a:extLst>
                <a:ext uri="{FF2B5EF4-FFF2-40B4-BE49-F238E27FC236}">
                  <a16:creationId xmlns:a16="http://schemas.microsoft.com/office/drawing/2014/main" id="{48413EC2-3398-480F-B10C-BDBAF3E89096}"/>
                </a:ext>
              </a:extLst>
            </p:cNvPr>
            <p:cNvSpPr/>
            <p:nvPr/>
          </p:nvSpPr>
          <p:spPr>
            <a:xfrm>
              <a:off x="5319798" y="3287009"/>
              <a:ext cx="1602894" cy="1602894"/>
            </a:xfrm>
            <a:prstGeom prst="ellipse">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dirty="0">
                <a:latin typeface="Arial" panose="020B0604020202020204" pitchFamily="34" charset="0"/>
                <a:cs typeface="Arial" panose="020B0604020202020204" pitchFamily="34" charset="0"/>
              </a:endParaRPr>
            </a:p>
            <a:p>
              <a:pPr algn="ctr"/>
              <a:endParaRPr lang="en-CA" dirty="0">
                <a:latin typeface="Arial" panose="020B0604020202020204" pitchFamily="34" charset="0"/>
                <a:cs typeface="Arial" panose="020B0604020202020204" pitchFamily="34" charset="0"/>
              </a:endParaRPr>
            </a:p>
            <a:p>
              <a:pPr algn="ctr"/>
              <a:r>
                <a:rPr lang="en-CA" b="1" dirty="0">
                  <a:latin typeface="Arial" panose="020B0604020202020204" pitchFamily="34" charset="0"/>
                  <a:cs typeface="Arial" panose="020B0604020202020204" pitchFamily="34" charset="0"/>
                </a:rPr>
                <a:t>FHIR</a:t>
              </a:r>
            </a:p>
            <a:p>
              <a:pPr algn="ctr"/>
              <a:r>
                <a:rPr lang="en-CA" dirty="0">
                  <a:latin typeface="Arial" panose="020B0604020202020204" pitchFamily="34" charset="0"/>
                  <a:cs typeface="Arial" panose="020B0604020202020204" pitchFamily="34" charset="0"/>
                </a:rPr>
                <a:t>(core)</a:t>
              </a:r>
            </a:p>
          </p:txBody>
        </p:sp>
        <p:pic>
          <p:nvPicPr>
            <p:cNvPr id="8" name="Picture 7">
              <a:extLst>
                <a:ext uri="{FF2B5EF4-FFF2-40B4-BE49-F238E27FC236}">
                  <a16:creationId xmlns:a16="http://schemas.microsoft.com/office/drawing/2014/main" id="{07BF2726-720D-4425-AC6C-04859736A10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80200" y="3440167"/>
              <a:ext cx="663702" cy="663702"/>
            </a:xfrm>
            <a:prstGeom prst="rect">
              <a:avLst/>
            </a:prstGeom>
          </p:spPr>
        </p:pic>
      </p:grpSp>
      <p:grpSp>
        <p:nvGrpSpPr>
          <p:cNvPr id="10" name="Group 9">
            <a:extLst>
              <a:ext uri="{FF2B5EF4-FFF2-40B4-BE49-F238E27FC236}">
                <a16:creationId xmlns:a16="http://schemas.microsoft.com/office/drawing/2014/main" id="{A0E464DC-00A6-4C24-8EEC-383F715CAF17}"/>
              </a:ext>
            </a:extLst>
          </p:cNvPr>
          <p:cNvGrpSpPr/>
          <p:nvPr/>
        </p:nvGrpSpPr>
        <p:grpSpPr>
          <a:xfrm>
            <a:off x="3086681" y="2230009"/>
            <a:ext cx="800207" cy="786976"/>
            <a:chOff x="7541231" y="2527443"/>
            <a:chExt cx="800207" cy="786976"/>
          </a:xfrm>
        </p:grpSpPr>
        <p:sp>
          <p:nvSpPr>
            <p:cNvPr id="35" name="Oval 34">
              <a:extLst>
                <a:ext uri="{FF2B5EF4-FFF2-40B4-BE49-F238E27FC236}">
                  <a16:creationId xmlns:a16="http://schemas.microsoft.com/office/drawing/2014/main" id="{4FA70E24-06E4-4844-B917-5C0EBE966A9C}"/>
                </a:ext>
              </a:extLst>
            </p:cNvPr>
            <p:cNvSpPr/>
            <p:nvPr/>
          </p:nvSpPr>
          <p:spPr>
            <a:xfrm>
              <a:off x="7541231" y="2527443"/>
              <a:ext cx="800207" cy="786976"/>
            </a:xfrm>
            <a:prstGeom prst="ellipse">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pic>
          <p:nvPicPr>
            <p:cNvPr id="36" name="Picture 35">
              <a:extLst>
                <a:ext uri="{FF2B5EF4-FFF2-40B4-BE49-F238E27FC236}">
                  <a16:creationId xmlns:a16="http://schemas.microsoft.com/office/drawing/2014/main" id="{DC107690-19F9-4E4F-8872-BB1DE3013E4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34322" y="2723185"/>
              <a:ext cx="428984" cy="428984"/>
            </a:xfrm>
            <a:prstGeom prst="rect">
              <a:avLst/>
            </a:prstGeom>
          </p:spPr>
        </p:pic>
      </p:grpSp>
      <p:grpSp>
        <p:nvGrpSpPr>
          <p:cNvPr id="11" name="Group 10">
            <a:extLst>
              <a:ext uri="{FF2B5EF4-FFF2-40B4-BE49-F238E27FC236}">
                <a16:creationId xmlns:a16="http://schemas.microsoft.com/office/drawing/2014/main" id="{0DA3C408-684D-49EB-8312-501E3444ABF0}"/>
              </a:ext>
            </a:extLst>
          </p:cNvPr>
          <p:cNvGrpSpPr/>
          <p:nvPr/>
        </p:nvGrpSpPr>
        <p:grpSpPr>
          <a:xfrm>
            <a:off x="3651923" y="3237802"/>
            <a:ext cx="800207" cy="786976"/>
            <a:chOff x="7541231" y="2527443"/>
            <a:chExt cx="800207" cy="786976"/>
          </a:xfrm>
        </p:grpSpPr>
        <p:sp>
          <p:nvSpPr>
            <p:cNvPr id="33" name="Oval 32">
              <a:extLst>
                <a:ext uri="{FF2B5EF4-FFF2-40B4-BE49-F238E27FC236}">
                  <a16:creationId xmlns:a16="http://schemas.microsoft.com/office/drawing/2014/main" id="{6F25FEC6-9732-4FD4-B1E5-19DD96CF88B1}"/>
                </a:ext>
              </a:extLst>
            </p:cNvPr>
            <p:cNvSpPr/>
            <p:nvPr/>
          </p:nvSpPr>
          <p:spPr>
            <a:xfrm>
              <a:off x="7541231" y="2527443"/>
              <a:ext cx="800207" cy="786976"/>
            </a:xfrm>
            <a:prstGeom prst="ellipse">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pic>
          <p:nvPicPr>
            <p:cNvPr id="34" name="Picture 33">
              <a:extLst>
                <a:ext uri="{FF2B5EF4-FFF2-40B4-BE49-F238E27FC236}">
                  <a16:creationId xmlns:a16="http://schemas.microsoft.com/office/drawing/2014/main" id="{8F497BFB-B24D-41F7-A2C1-9F28A18298F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34322" y="2723185"/>
              <a:ext cx="428984" cy="428984"/>
            </a:xfrm>
            <a:prstGeom prst="rect">
              <a:avLst/>
            </a:prstGeom>
          </p:spPr>
        </p:pic>
      </p:grpSp>
      <p:grpSp>
        <p:nvGrpSpPr>
          <p:cNvPr id="12" name="Group 11">
            <a:extLst>
              <a:ext uri="{FF2B5EF4-FFF2-40B4-BE49-F238E27FC236}">
                <a16:creationId xmlns:a16="http://schemas.microsoft.com/office/drawing/2014/main" id="{4868D135-CE6D-4A38-AB4C-9B13C585E64F}"/>
              </a:ext>
            </a:extLst>
          </p:cNvPr>
          <p:cNvGrpSpPr/>
          <p:nvPr/>
        </p:nvGrpSpPr>
        <p:grpSpPr>
          <a:xfrm>
            <a:off x="1442881" y="5114333"/>
            <a:ext cx="800207" cy="786976"/>
            <a:chOff x="7541231" y="2527443"/>
            <a:chExt cx="800207" cy="786976"/>
          </a:xfrm>
        </p:grpSpPr>
        <p:sp>
          <p:nvSpPr>
            <p:cNvPr id="31" name="Oval 30">
              <a:extLst>
                <a:ext uri="{FF2B5EF4-FFF2-40B4-BE49-F238E27FC236}">
                  <a16:creationId xmlns:a16="http://schemas.microsoft.com/office/drawing/2014/main" id="{C5B9E1C8-382B-48AE-8A83-0B29A8491D38}"/>
                </a:ext>
              </a:extLst>
            </p:cNvPr>
            <p:cNvSpPr/>
            <p:nvPr/>
          </p:nvSpPr>
          <p:spPr>
            <a:xfrm>
              <a:off x="7541231" y="2527443"/>
              <a:ext cx="800207" cy="786976"/>
            </a:xfrm>
            <a:prstGeom prst="ellipse">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pic>
          <p:nvPicPr>
            <p:cNvPr id="32" name="Picture 31">
              <a:extLst>
                <a:ext uri="{FF2B5EF4-FFF2-40B4-BE49-F238E27FC236}">
                  <a16:creationId xmlns:a16="http://schemas.microsoft.com/office/drawing/2014/main" id="{A3E833B5-B4F6-493B-B33C-A3E0D68B91D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34322" y="2723185"/>
              <a:ext cx="428984" cy="428984"/>
            </a:xfrm>
            <a:prstGeom prst="rect">
              <a:avLst/>
            </a:prstGeom>
          </p:spPr>
        </p:pic>
      </p:grpSp>
      <p:grpSp>
        <p:nvGrpSpPr>
          <p:cNvPr id="13" name="Group 12">
            <a:extLst>
              <a:ext uri="{FF2B5EF4-FFF2-40B4-BE49-F238E27FC236}">
                <a16:creationId xmlns:a16="http://schemas.microsoft.com/office/drawing/2014/main" id="{046FB97D-AFE5-4C02-9F39-3ABE4BB163F3}"/>
              </a:ext>
            </a:extLst>
          </p:cNvPr>
          <p:cNvGrpSpPr/>
          <p:nvPr/>
        </p:nvGrpSpPr>
        <p:grpSpPr>
          <a:xfrm>
            <a:off x="2599479" y="5114333"/>
            <a:ext cx="800207" cy="786976"/>
            <a:chOff x="7541231" y="2527443"/>
            <a:chExt cx="800207" cy="786976"/>
          </a:xfrm>
        </p:grpSpPr>
        <p:sp>
          <p:nvSpPr>
            <p:cNvPr id="29" name="Oval 28">
              <a:extLst>
                <a:ext uri="{FF2B5EF4-FFF2-40B4-BE49-F238E27FC236}">
                  <a16:creationId xmlns:a16="http://schemas.microsoft.com/office/drawing/2014/main" id="{6F907803-AED0-498E-BBA8-7A82A1400372}"/>
                </a:ext>
              </a:extLst>
            </p:cNvPr>
            <p:cNvSpPr/>
            <p:nvPr/>
          </p:nvSpPr>
          <p:spPr>
            <a:xfrm>
              <a:off x="7541231" y="2527443"/>
              <a:ext cx="800207" cy="786976"/>
            </a:xfrm>
            <a:prstGeom prst="ellipse">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pic>
          <p:nvPicPr>
            <p:cNvPr id="30" name="Picture 29">
              <a:extLst>
                <a:ext uri="{FF2B5EF4-FFF2-40B4-BE49-F238E27FC236}">
                  <a16:creationId xmlns:a16="http://schemas.microsoft.com/office/drawing/2014/main" id="{FD98033A-DC36-4531-B945-15667F52D01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34322" y="2723185"/>
              <a:ext cx="428984" cy="428984"/>
            </a:xfrm>
            <a:prstGeom prst="rect">
              <a:avLst/>
            </a:prstGeom>
          </p:spPr>
        </p:pic>
      </p:grpSp>
      <p:grpSp>
        <p:nvGrpSpPr>
          <p:cNvPr id="14" name="Group 13">
            <a:extLst>
              <a:ext uri="{FF2B5EF4-FFF2-40B4-BE49-F238E27FC236}">
                <a16:creationId xmlns:a16="http://schemas.microsoft.com/office/drawing/2014/main" id="{47AC044C-5FE5-4C10-ABE4-A8506F2B8745}"/>
              </a:ext>
            </a:extLst>
          </p:cNvPr>
          <p:cNvGrpSpPr/>
          <p:nvPr/>
        </p:nvGrpSpPr>
        <p:grpSpPr>
          <a:xfrm>
            <a:off x="3458832" y="4378811"/>
            <a:ext cx="800207" cy="786976"/>
            <a:chOff x="7541231" y="2527443"/>
            <a:chExt cx="800207" cy="786976"/>
          </a:xfrm>
        </p:grpSpPr>
        <p:sp>
          <p:nvSpPr>
            <p:cNvPr id="27" name="Oval 26">
              <a:extLst>
                <a:ext uri="{FF2B5EF4-FFF2-40B4-BE49-F238E27FC236}">
                  <a16:creationId xmlns:a16="http://schemas.microsoft.com/office/drawing/2014/main" id="{92FA0BF6-CFD6-4065-88E4-D180C31118AA}"/>
                </a:ext>
              </a:extLst>
            </p:cNvPr>
            <p:cNvSpPr/>
            <p:nvPr/>
          </p:nvSpPr>
          <p:spPr>
            <a:xfrm>
              <a:off x="7541231" y="2527443"/>
              <a:ext cx="800207" cy="786976"/>
            </a:xfrm>
            <a:prstGeom prst="ellipse">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pic>
          <p:nvPicPr>
            <p:cNvPr id="28" name="Picture 27">
              <a:extLst>
                <a:ext uri="{FF2B5EF4-FFF2-40B4-BE49-F238E27FC236}">
                  <a16:creationId xmlns:a16="http://schemas.microsoft.com/office/drawing/2014/main" id="{6AA9CF91-7FA6-45EC-9B53-7B1B508E9C0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34322" y="2723185"/>
              <a:ext cx="428984" cy="428984"/>
            </a:xfrm>
            <a:prstGeom prst="rect">
              <a:avLst/>
            </a:prstGeom>
          </p:spPr>
        </p:pic>
      </p:grpSp>
      <p:grpSp>
        <p:nvGrpSpPr>
          <p:cNvPr id="15" name="Group 14">
            <a:extLst>
              <a:ext uri="{FF2B5EF4-FFF2-40B4-BE49-F238E27FC236}">
                <a16:creationId xmlns:a16="http://schemas.microsoft.com/office/drawing/2014/main" id="{C81339FE-8592-42D6-8F0F-C9525084CFD0}"/>
              </a:ext>
            </a:extLst>
          </p:cNvPr>
          <p:cNvGrpSpPr/>
          <p:nvPr/>
        </p:nvGrpSpPr>
        <p:grpSpPr>
          <a:xfrm>
            <a:off x="537372" y="4364348"/>
            <a:ext cx="800207" cy="786976"/>
            <a:chOff x="7541231" y="2527443"/>
            <a:chExt cx="800207" cy="786976"/>
          </a:xfrm>
        </p:grpSpPr>
        <p:sp>
          <p:nvSpPr>
            <p:cNvPr id="25" name="Oval 24">
              <a:extLst>
                <a:ext uri="{FF2B5EF4-FFF2-40B4-BE49-F238E27FC236}">
                  <a16:creationId xmlns:a16="http://schemas.microsoft.com/office/drawing/2014/main" id="{2A56371D-CFA9-4DBE-B079-16604F679F3A}"/>
                </a:ext>
              </a:extLst>
            </p:cNvPr>
            <p:cNvSpPr/>
            <p:nvPr/>
          </p:nvSpPr>
          <p:spPr>
            <a:xfrm>
              <a:off x="7541231" y="2527443"/>
              <a:ext cx="800207" cy="786976"/>
            </a:xfrm>
            <a:prstGeom prst="ellipse">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pic>
          <p:nvPicPr>
            <p:cNvPr id="26" name="Picture 25">
              <a:extLst>
                <a:ext uri="{FF2B5EF4-FFF2-40B4-BE49-F238E27FC236}">
                  <a16:creationId xmlns:a16="http://schemas.microsoft.com/office/drawing/2014/main" id="{B27A86B1-6468-4DBF-93BE-C75D13552ED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34322" y="2723185"/>
              <a:ext cx="428984" cy="428984"/>
            </a:xfrm>
            <a:prstGeom prst="rect">
              <a:avLst/>
            </a:prstGeom>
          </p:spPr>
        </p:pic>
      </p:grpSp>
      <p:grpSp>
        <p:nvGrpSpPr>
          <p:cNvPr id="16" name="Group 15">
            <a:extLst>
              <a:ext uri="{FF2B5EF4-FFF2-40B4-BE49-F238E27FC236}">
                <a16:creationId xmlns:a16="http://schemas.microsoft.com/office/drawing/2014/main" id="{F06D06BA-C36A-4ADE-9B1E-5CD95A33C72B}"/>
              </a:ext>
            </a:extLst>
          </p:cNvPr>
          <p:cNvGrpSpPr/>
          <p:nvPr/>
        </p:nvGrpSpPr>
        <p:grpSpPr>
          <a:xfrm>
            <a:off x="339413" y="3237802"/>
            <a:ext cx="800207" cy="786976"/>
            <a:chOff x="7541231" y="2527443"/>
            <a:chExt cx="800207" cy="786976"/>
          </a:xfrm>
        </p:grpSpPr>
        <p:sp>
          <p:nvSpPr>
            <p:cNvPr id="23" name="Oval 22">
              <a:extLst>
                <a:ext uri="{FF2B5EF4-FFF2-40B4-BE49-F238E27FC236}">
                  <a16:creationId xmlns:a16="http://schemas.microsoft.com/office/drawing/2014/main" id="{8F5F17F7-72CB-426B-83D8-7AC509F57CDC}"/>
                </a:ext>
              </a:extLst>
            </p:cNvPr>
            <p:cNvSpPr/>
            <p:nvPr/>
          </p:nvSpPr>
          <p:spPr>
            <a:xfrm>
              <a:off x="7541231" y="2527443"/>
              <a:ext cx="800207" cy="786976"/>
            </a:xfrm>
            <a:prstGeom prst="ellipse">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pic>
          <p:nvPicPr>
            <p:cNvPr id="24" name="Picture 23">
              <a:extLst>
                <a:ext uri="{FF2B5EF4-FFF2-40B4-BE49-F238E27FC236}">
                  <a16:creationId xmlns:a16="http://schemas.microsoft.com/office/drawing/2014/main" id="{DC4EFC67-2AD4-441C-B569-54EDF4CFF24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34322" y="2723185"/>
              <a:ext cx="428984" cy="428984"/>
            </a:xfrm>
            <a:prstGeom prst="rect">
              <a:avLst/>
            </a:prstGeom>
          </p:spPr>
        </p:pic>
      </p:grpSp>
      <p:grpSp>
        <p:nvGrpSpPr>
          <p:cNvPr id="17" name="Group 16">
            <a:extLst>
              <a:ext uri="{FF2B5EF4-FFF2-40B4-BE49-F238E27FC236}">
                <a16:creationId xmlns:a16="http://schemas.microsoft.com/office/drawing/2014/main" id="{8E7F41C3-BD72-41B5-A1B0-B86F6DDA7B24}"/>
              </a:ext>
            </a:extLst>
          </p:cNvPr>
          <p:cNvGrpSpPr/>
          <p:nvPr/>
        </p:nvGrpSpPr>
        <p:grpSpPr>
          <a:xfrm>
            <a:off x="906908" y="2244810"/>
            <a:ext cx="800207" cy="786976"/>
            <a:chOff x="7541231" y="2527443"/>
            <a:chExt cx="800207" cy="786976"/>
          </a:xfrm>
        </p:grpSpPr>
        <p:sp>
          <p:nvSpPr>
            <p:cNvPr id="21" name="Oval 20">
              <a:extLst>
                <a:ext uri="{FF2B5EF4-FFF2-40B4-BE49-F238E27FC236}">
                  <a16:creationId xmlns:a16="http://schemas.microsoft.com/office/drawing/2014/main" id="{30579D36-21E1-4C80-B3B3-239576955CE6}"/>
                </a:ext>
              </a:extLst>
            </p:cNvPr>
            <p:cNvSpPr/>
            <p:nvPr/>
          </p:nvSpPr>
          <p:spPr>
            <a:xfrm>
              <a:off x="7541231" y="2527443"/>
              <a:ext cx="800207" cy="786976"/>
            </a:xfrm>
            <a:prstGeom prst="ellipse">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pic>
          <p:nvPicPr>
            <p:cNvPr id="22" name="Picture 21">
              <a:extLst>
                <a:ext uri="{FF2B5EF4-FFF2-40B4-BE49-F238E27FC236}">
                  <a16:creationId xmlns:a16="http://schemas.microsoft.com/office/drawing/2014/main" id="{BE6E806C-417E-479C-B4E1-72504039CE6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34322" y="2723185"/>
              <a:ext cx="428984" cy="428984"/>
            </a:xfrm>
            <a:prstGeom prst="rect">
              <a:avLst/>
            </a:prstGeom>
          </p:spPr>
        </p:pic>
      </p:grpSp>
      <p:grpSp>
        <p:nvGrpSpPr>
          <p:cNvPr id="18" name="Group 17">
            <a:extLst>
              <a:ext uri="{FF2B5EF4-FFF2-40B4-BE49-F238E27FC236}">
                <a16:creationId xmlns:a16="http://schemas.microsoft.com/office/drawing/2014/main" id="{33895972-DF84-4855-AD56-342D4B9757D4}"/>
              </a:ext>
            </a:extLst>
          </p:cNvPr>
          <p:cNvGrpSpPr/>
          <p:nvPr/>
        </p:nvGrpSpPr>
        <p:grpSpPr>
          <a:xfrm>
            <a:off x="1997524" y="1834576"/>
            <a:ext cx="800207" cy="786976"/>
            <a:chOff x="7541231" y="2527443"/>
            <a:chExt cx="800207" cy="786976"/>
          </a:xfrm>
        </p:grpSpPr>
        <p:sp>
          <p:nvSpPr>
            <p:cNvPr id="19" name="Oval 18">
              <a:extLst>
                <a:ext uri="{FF2B5EF4-FFF2-40B4-BE49-F238E27FC236}">
                  <a16:creationId xmlns:a16="http://schemas.microsoft.com/office/drawing/2014/main" id="{99829DA1-8D2B-4567-B05A-BB9AE90285CB}"/>
                </a:ext>
              </a:extLst>
            </p:cNvPr>
            <p:cNvSpPr/>
            <p:nvPr/>
          </p:nvSpPr>
          <p:spPr>
            <a:xfrm>
              <a:off x="7541231" y="2527443"/>
              <a:ext cx="800207" cy="786976"/>
            </a:xfrm>
            <a:prstGeom prst="ellipse">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pic>
          <p:nvPicPr>
            <p:cNvPr id="20" name="Picture 19">
              <a:extLst>
                <a:ext uri="{FF2B5EF4-FFF2-40B4-BE49-F238E27FC236}">
                  <a16:creationId xmlns:a16="http://schemas.microsoft.com/office/drawing/2014/main" id="{6E2D9A11-8EF1-4EED-95B9-E174FD5656E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34322" y="2723185"/>
              <a:ext cx="428984" cy="428984"/>
            </a:xfrm>
            <a:prstGeom prst="rect">
              <a:avLst/>
            </a:prstGeom>
          </p:spPr>
        </p:pic>
      </p:grpSp>
    </p:spTree>
    <p:extLst>
      <p:ext uri="{BB962C8B-B14F-4D97-AF65-F5344CB8AC3E}">
        <p14:creationId xmlns:p14="http://schemas.microsoft.com/office/powerpoint/2010/main" val="30277112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20000"/>
          </a:bodyPr>
          <a:lstStyle/>
          <a:p>
            <a:r>
              <a:rPr lang="en-US" noProof="0" dirty="0" err="1"/>
              <a:t>isNotOrdered</a:t>
            </a:r>
            <a:r>
              <a:rPr lang="en-US" noProof="0" dirty="0"/>
              <a:t>, </a:t>
            </a:r>
            <a:r>
              <a:rPr lang="en-US" noProof="0" dirty="0" err="1"/>
              <a:t>updateMode</a:t>
            </a:r>
            <a:r>
              <a:rPr lang="en-US" noProof="0" dirty="0"/>
              <a:t>, </a:t>
            </a:r>
            <a:r>
              <a:rPr lang="en-US" noProof="0" dirty="0" err="1"/>
              <a:t>flavorId</a:t>
            </a:r>
            <a:r>
              <a:rPr lang="en-US" noProof="0" dirty="0"/>
              <a:t>, </a:t>
            </a:r>
            <a:r>
              <a:rPr lang="en-US" noProof="0" dirty="0" err="1"/>
              <a:t>nullFlavor</a:t>
            </a:r>
            <a:r>
              <a:rPr lang="en-US" noProof="0" dirty="0"/>
              <a:t>, </a:t>
            </a:r>
            <a:r>
              <a:rPr lang="en-US" noProof="0" dirty="0" err="1"/>
              <a:t>controlAct</a:t>
            </a:r>
            <a:r>
              <a:rPr lang="en-US" noProof="0" dirty="0"/>
              <a:t> root &amp; extension, </a:t>
            </a:r>
            <a:r>
              <a:rPr lang="en-US" noProof="0" dirty="0" err="1"/>
              <a:t>validTime</a:t>
            </a:r>
            <a:r>
              <a:rPr lang="en-US" noProof="0" dirty="0"/>
              <a:t> low and high, useable period (GTS – no room on the slide), </a:t>
            </a:r>
            <a:br>
              <a:rPr lang="en-US" noProof="0" dirty="0"/>
            </a:br>
            <a:r>
              <a:rPr lang="en-US" noProof="0" dirty="0"/>
              <a:t>use:</a:t>
            </a:r>
          </a:p>
          <a:p>
            <a:pPr lvl="1"/>
            <a:r>
              <a:rPr lang="en-US" noProof="0" dirty="0"/>
              <a:t>home, primary home, vacation home, workplace, direct, public, bad, physical, postal, temporary, alphabetic, ideographic, syllabic, search, </a:t>
            </a:r>
            <a:r>
              <a:rPr lang="en-US" noProof="0" dirty="0" err="1"/>
              <a:t>soundex</a:t>
            </a:r>
            <a:r>
              <a:rPr lang="en-US" noProof="0" dirty="0"/>
              <a:t>, </a:t>
            </a:r>
            <a:br>
              <a:rPr lang="en-US" noProof="0" dirty="0"/>
            </a:br>
            <a:r>
              <a:rPr lang="en-US" noProof="0" dirty="0"/>
              <a:t>phonetic</a:t>
            </a:r>
          </a:p>
          <a:p>
            <a:r>
              <a:rPr lang="en-US" noProof="0" dirty="0"/>
              <a:t>0..* parts, each with:</a:t>
            </a:r>
          </a:p>
          <a:p>
            <a:pPr lvl="1"/>
            <a:r>
              <a:rPr lang="en-US" noProof="0" dirty="0"/>
              <a:t>value, code, code system, code system name, code system version, language, type:</a:t>
            </a:r>
          </a:p>
          <a:p>
            <a:pPr lvl="2"/>
            <a:r>
              <a:rPr lang="en-US" noProof="0" dirty="0"/>
              <a:t>address line, additional locator, unit identifier, unit designator, delivery address line, delivery installation type, delivery installation area, delivery installation qualifier, delivery mode, delivery mode identifier, street address line, building number, building number numeric, building number suffix, street name, street name base, street type, direction, intersection, care of, census tract, country, county or parish, municipality, delimiter, post box, </a:t>
            </a:r>
            <a:br>
              <a:rPr lang="en-US" noProof="0" dirty="0"/>
            </a:br>
            <a:r>
              <a:rPr lang="en-US" noProof="0" dirty="0"/>
              <a:t>precinct, state or province, postal code, delivery point identifier</a:t>
            </a:r>
          </a:p>
        </p:txBody>
      </p:sp>
      <p:sp>
        <p:nvSpPr>
          <p:cNvPr id="4" name="Title 3"/>
          <p:cNvSpPr>
            <a:spLocks noGrp="1"/>
          </p:cNvSpPr>
          <p:nvPr>
            <p:ph type="title"/>
          </p:nvPr>
        </p:nvSpPr>
        <p:spPr/>
        <p:txBody>
          <a:bodyPr/>
          <a:lstStyle/>
          <a:p>
            <a:r>
              <a:rPr lang="en-US" noProof="0"/>
              <a:t>Example</a:t>
            </a:r>
            <a:endParaRPr lang="en-US" noProof="0" dirty="0"/>
          </a:p>
        </p:txBody>
      </p:sp>
      <p:sp>
        <p:nvSpPr>
          <p:cNvPr id="8" name="Footer Placeholder 7">
            <a:extLst>
              <a:ext uri="{FF2B5EF4-FFF2-40B4-BE49-F238E27FC236}">
                <a16:creationId xmlns:a16="http://schemas.microsoft.com/office/drawing/2014/main" id="{2207753D-D80D-4B79-A2C0-B078941B1FD0}"/>
              </a:ext>
            </a:extLst>
          </p:cNvPr>
          <p:cNvSpPr>
            <a:spLocks noGrp="1"/>
          </p:cNvSpPr>
          <p:nvPr>
            <p:ph type="ftr" sz="quarter" idx="3"/>
          </p:nvPr>
        </p:nvSpPr>
        <p:spPr>
          <a:xfrm>
            <a:off x="2924069" y="6356351"/>
            <a:ext cx="8286855" cy="365125"/>
          </a:xfrm>
        </p:spPr>
        <p:txBody>
          <a:bodyPr/>
          <a:lstStyle/>
          <a:p>
            <a:r>
              <a:rPr lang="en-CA"/>
              <a:t>(c) 2018 HL7 ® Int’l.  HL7, Health Level Seven, FHIR, &amp; FHIR Logo are registered trademarks of HL7 International.</a:t>
            </a:r>
            <a:endParaRPr lang="en-US" dirty="0"/>
          </a:p>
        </p:txBody>
      </p:sp>
      <p:sp>
        <p:nvSpPr>
          <p:cNvPr id="9" name="Slide Number Placeholder 8">
            <a:extLst>
              <a:ext uri="{FF2B5EF4-FFF2-40B4-BE49-F238E27FC236}">
                <a16:creationId xmlns:a16="http://schemas.microsoft.com/office/drawing/2014/main" id="{FC71E236-CD2E-449E-BD29-F623EB44045F}"/>
              </a:ext>
            </a:extLst>
          </p:cNvPr>
          <p:cNvSpPr>
            <a:spLocks noGrp="1"/>
          </p:cNvSpPr>
          <p:nvPr>
            <p:ph type="sldNum" sz="quarter" idx="4"/>
          </p:nvPr>
        </p:nvSpPr>
        <p:spPr>
          <a:xfrm>
            <a:off x="11296650" y="6356351"/>
            <a:ext cx="457200" cy="365125"/>
          </a:xfrm>
        </p:spPr>
        <p:txBody>
          <a:bodyPr/>
          <a:lstStyle/>
          <a:p>
            <a:fld id="{401CF334-2D5C-4859-84A6-CA7E6E43FAEB}" type="slidenum">
              <a:rPr lang="en-US" smtClean="0"/>
              <a:pPr/>
              <a:t>9</a:t>
            </a:fld>
            <a:endParaRPr lang="en-US"/>
          </a:p>
        </p:txBody>
      </p:sp>
    </p:spTree>
    <p:extLst>
      <p:ext uri="{BB962C8B-B14F-4D97-AF65-F5344CB8AC3E}">
        <p14:creationId xmlns:p14="http://schemas.microsoft.com/office/powerpoint/2010/main" val="417590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FHIR">
      <a:dk1>
        <a:srgbClr val="FF0000"/>
      </a:dk1>
      <a:lt1>
        <a:sysClr val="window" lastClr="FFFFFF"/>
      </a:lt1>
      <a:dk2>
        <a:srgbClr val="000000"/>
      </a:dk2>
      <a:lt2>
        <a:srgbClr val="E2DFCC"/>
      </a:lt2>
      <a:accent1>
        <a:srgbClr val="7F0000"/>
      </a:accent1>
      <a:accent2>
        <a:srgbClr val="FF0000"/>
      </a:accent2>
      <a:accent3>
        <a:srgbClr val="BF0000"/>
      </a:accent3>
      <a:accent4>
        <a:srgbClr val="FFC000"/>
      </a:accent4>
      <a:accent5>
        <a:srgbClr val="FE9999"/>
      </a:accent5>
      <a:accent6>
        <a:srgbClr val="FFFF00"/>
      </a:accent6>
      <a:hlink>
        <a:srgbClr val="BFBFBF"/>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2978</TotalTime>
  <Words>744</Words>
  <Application>Microsoft Office PowerPoint</Application>
  <PresentationFormat>Widescreen</PresentationFormat>
  <Paragraphs>136</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Palatino Linotype</vt:lpstr>
      <vt:lpstr>Verdana</vt:lpstr>
      <vt:lpstr>Verdana (Headings)</vt:lpstr>
      <vt:lpstr>Wingdings 2</vt:lpstr>
      <vt:lpstr>Presentation on brainstorming</vt:lpstr>
      <vt:lpstr>An Introduction to  HL7® FHIR®</vt:lpstr>
      <vt:lpstr>What is FHIR?</vt:lpstr>
      <vt:lpstr>What makes a “successful” standard?</vt:lpstr>
      <vt:lpstr>A word of caution</vt:lpstr>
      <vt:lpstr>1. Focus on implementers</vt:lpstr>
      <vt:lpstr>2. Simple, with extensibility</vt:lpstr>
      <vt:lpstr>2. Simple, with extensibility</vt:lpstr>
      <vt:lpstr>2. Simple, with extensibility</vt:lpstr>
      <vt:lpstr>Example</vt:lpstr>
      <vt:lpstr>Example</vt:lpstr>
      <vt:lpstr>3. Modern technology</vt:lpstr>
      <vt:lpstr>4. Community</vt:lpstr>
      <vt:lpstr>4. Community</vt:lpstr>
      <vt:lpstr>Lloyd McKenzie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Creativity Session</dc:title>
  <dc:creator>Lloyd McKenzie</dc:creator>
  <cp:lastModifiedBy>Lloyd McKenzie</cp:lastModifiedBy>
  <cp:revision>58</cp:revision>
  <dcterms:created xsi:type="dcterms:W3CDTF">2018-04-15T04:44:20Z</dcterms:created>
  <dcterms:modified xsi:type="dcterms:W3CDTF">2018-04-17T06:23:03Z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