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7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72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12,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3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12,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53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80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12,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46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BC93BD-876C-E51B-CEE1-236C940F2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133137"/>
          </a:xfrm>
        </p:spPr>
        <p:txBody>
          <a:bodyPr>
            <a:normAutofit/>
          </a:bodyPr>
          <a:lstStyle/>
          <a:p>
            <a:r>
              <a:rPr lang="pt-BR" dirty="0"/>
              <a:t>Computer Vision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1D220-4DE6-C412-30DE-E554D9700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3655423"/>
            <a:ext cx="5078996" cy="3056662"/>
          </a:xfrm>
        </p:spPr>
        <p:txBody>
          <a:bodyPr>
            <a:normAutofit/>
          </a:bodyPr>
          <a:lstStyle/>
          <a:p>
            <a:r>
              <a:rPr lang="pt-BR" dirty="0"/>
              <a:t>Projeto Integrado</a:t>
            </a:r>
          </a:p>
          <a:p>
            <a:endParaRPr lang="pt-BR" dirty="0"/>
          </a:p>
          <a:p>
            <a:r>
              <a:rPr lang="pt-BR" dirty="0"/>
              <a:t>Integrantes:</a:t>
            </a:r>
          </a:p>
          <a:p>
            <a:r>
              <a:rPr lang="pt-BR" dirty="0"/>
              <a:t>Albert Mazuz</a:t>
            </a:r>
          </a:p>
          <a:p>
            <a:r>
              <a:rPr lang="pt-BR" dirty="0"/>
              <a:t>Otávio Augusto Ferrari</a:t>
            </a:r>
          </a:p>
          <a:p>
            <a:r>
              <a:rPr lang="pt-BR" dirty="0"/>
              <a:t>Pedro Augusto Ferreira</a:t>
            </a:r>
          </a:p>
          <a:p>
            <a:r>
              <a:rPr lang="pt-BR" dirty="0"/>
              <a:t>William Reis</a:t>
            </a:r>
          </a:p>
          <a:p>
            <a:endParaRPr lang="en-US" dirty="0"/>
          </a:p>
        </p:txBody>
      </p:sp>
      <p:pic>
        <p:nvPicPr>
          <p:cNvPr id="4" name="Picture 3" descr="Tela de fundo abstrata triangular">
            <a:extLst>
              <a:ext uri="{FF2B5EF4-FFF2-40B4-BE49-F238E27FC236}">
                <a16:creationId xmlns:a16="http://schemas.microsoft.com/office/drawing/2014/main" id="{0E81E213-69FE-7410-730E-0B8AFA465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2" r="31227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408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6A07-4051-2EB0-4072-837C3F68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Principais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4910B-8480-3409-EEF4-44FF40B4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Usuários</a:t>
            </a:r>
          </a:p>
          <a:p>
            <a:pPr lvl="1"/>
            <a:r>
              <a:rPr lang="pt-BR" dirty="0"/>
              <a:t>Módulo onde é possível cadastrar um usuário, atualizando o modelo com as imagens fornecidas</a:t>
            </a:r>
          </a:p>
          <a:p>
            <a:pPr lvl="1"/>
            <a:endParaRPr lang="pt-BR" dirty="0"/>
          </a:p>
          <a:p>
            <a:pPr lvl="1"/>
            <a:endParaRPr lang="en-US" dirty="0"/>
          </a:p>
          <a:p>
            <a:r>
              <a:rPr lang="en-US" dirty="0" err="1"/>
              <a:t>Autentificação</a:t>
            </a:r>
            <a:r>
              <a:rPr lang="en-US" dirty="0"/>
              <a:t> e </a:t>
            </a:r>
            <a:r>
              <a:rPr lang="en-US" dirty="0" err="1"/>
              <a:t>Detecção</a:t>
            </a:r>
            <a:r>
              <a:rPr lang="en-US" dirty="0"/>
              <a:t> de Liveness</a:t>
            </a:r>
          </a:p>
          <a:p>
            <a:pPr lvl="1"/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um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base e </a:t>
            </a: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vivacidade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68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29F0A-DAEC-0299-9CB1-DB03667E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Módulo: </a:t>
            </a:r>
            <a:r>
              <a:rPr lang="en-US" dirty="0" err="1"/>
              <a:t>Autentificação</a:t>
            </a:r>
            <a:r>
              <a:rPr lang="en-US" dirty="0"/>
              <a:t> e </a:t>
            </a:r>
            <a:r>
              <a:rPr lang="en-US" dirty="0" err="1"/>
              <a:t>Detecção</a:t>
            </a:r>
            <a:r>
              <a:rPr lang="en-US" dirty="0"/>
              <a:t> de Liveness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D9F59-0057-97F7-D398-7904BCA7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Basta rodar o arquivo App.py</a:t>
            </a:r>
          </a:p>
          <a:p>
            <a:r>
              <a:rPr lang="pt-BR" dirty="0"/>
              <a:t>Identifica o usuário se estiver cadastrado na base utilizando o modelo de Haar </a:t>
            </a:r>
            <a:r>
              <a:rPr lang="pt-BR" dirty="0" err="1"/>
              <a:t>Cascade</a:t>
            </a:r>
            <a:endParaRPr lang="pt-BR" dirty="0"/>
          </a:p>
          <a:p>
            <a:r>
              <a:rPr lang="pt-BR" dirty="0"/>
              <a:t>Detecta a </a:t>
            </a:r>
            <a:r>
              <a:rPr lang="pt-BR" dirty="0" err="1"/>
              <a:t>Liveness</a:t>
            </a:r>
            <a:r>
              <a:rPr lang="pt-BR" dirty="0"/>
              <a:t> através das piscadas do usuário nos últimos 2 segundos </a:t>
            </a:r>
          </a:p>
          <a:p>
            <a:endParaRPr lang="pt-BR" dirty="0"/>
          </a:p>
          <a:p>
            <a:pPr lvl="1"/>
            <a:r>
              <a:rPr lang="pt-BR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29F0A-DAEC-0299-9CB1-DB03667E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Módulo: </a:t>
            </a:r>
            <a:r>
              <a:rPr lang="en-US" dirty="0" err="1"/>
              <a:t>Autentificação</a:t>
            </a:r>
            <a:r>
              <a:rPr lang="en-US" dirty="0"/>
              <a:t> e </a:t>
            </a:r>
            <a:r>
              <a:rPr lang="en-US" dirty="0" err="1"/>
              <a:t>Detecção</a:t>
            </a:r>
            <a:r>
              <a:rPr lang="en-US" dirty="0"/>
              <a:t> de Liveness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D9F59-0057-97F7-D398-7904BCA7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Interface</a:t>
            </a:r>
          </a:p>
          <a:p>
            <a:endParaRPr lang="pt-BR" dirty="0"/>
          </a:p>
          <a:p>
            <a:pPr lvl="1"/>
            <a:r>
              <a:rPr lang="pt-BR" dirty="0"/>
              <a:t>		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AE6EDF-4595-473D-56E7-E818EDFD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41" y="2362098"/>
            <a:ext cx="4977959" cy="38863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EE2B25-7340-2C82-083B-9F93C95A3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40" y="2362098"/>
            <a:ext cx="5038379" cy="39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29F0A-DAEC-0299-9CB1-DB03667E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Módulo: </a:t>
            </a:r>
            <a:r>
              <a:rPr lang="en-US" dirty="0" err="1"/>
              <a:t>Autentificação</a:t>
            </a:r>
            <a:r>
              <a:rPr lang="en-US" dirty="0"/>
              <a:t> e </a:t>
            </a:r>
            <a:r>
              <a:rPr lang="en-US" dirty="0" err="1"/>
              <a:t>Detecção</a:t>
            </a:r>
            <a:r>
              <a:rPr lang="en-US" dirty="0"/>
              <a:t> de Liveness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D9F59-0057-97F7-D398-7904BCA7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Basta rodar o arquivo App.py</a:t>
            </a:r>
          </a:p>
          <a:p>
            <a:r>
              <a:rPr lang="pt-BR" dirty="0"/>
              <a:t>Identifica o usuário se estiver cadastrado na base utilizando o modelo de Haar </a:t>
            </a:r>
            <a:r>
              <a:rPr lang="pt-BR" dirty="0" err="1"/>
              <a:t>Cascade</a:t>
            </a:r>
            <a:endParaRPr lang="pt-BR" dirty="0"/>
          </a:p>
          <a:p>
            <a:r>
              <a:rPr lang="pt-BR" dirty="0"/>
              <a:t>Detecta a </a:t>
            </a:r>
            <a:r>
              <a:rPr lang="pt-BR" dirty="0" err="1"/>
              <a:t>Liveness</a:t>
            </a:r>
            <a:r>
              <a:rPr lang="pt-BR" dirty="0"/>
              <a:t> através das piscadas do usuário nos últimos 2 segundos </a:t>
            </a:r>
          </a:p>
          <a:p>
            <a:endParaRPr lang="pt-BR" dirty="0"/>
          </a:p>
          <a:p>
            <a:pPr lvl="1"/>
            <a:r>
              <a:rPr lang="pt-BR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29F0A-DAEC-0299-9CB1-DB03667E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Módulo: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Usuário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D9F59-0057-97F7-D398-7904BCA7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Rodar arquivo add_user.py</a:t>
            </a:r>
          </a:p>
          <a:p>
            <a:pPr marL="0" indent="0">
              <a:buNone/>
            </a:pPr>
            <a:r>
              <a:rPr lang="pt-BR" dirty="0"/>
              <a:t>Passar nome do usuário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D7E215-6342-A20D-D9F5-E72294DB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2767518"/>
            <a:ext cx="9573773" cy="31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29F0A-DAEC-0299-9CB1-DB03667E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Módulo: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Usuário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D9F59-0057-97F7-D398-7904BCA7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Tirar as fotos, até o encerramento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76D0A8-D2A2-3041-5F1A-99E102D7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9" y="2289444"/>
            <a:ext cx="4888614" cy="39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8722C-853D-3A5C-F8AB-B43B6048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632516-A4C1-D4EF-FA3F-456B1C69FEC0}"/>
              </a:ext>
            </a:extLst>
          </p:cNvPr>
          <p:cNvSpPr txBox="1"/>
          <p:nvPr/>
        </p:nvSpPr>
        <p:spPr>
          <a:xfrm>
            <a:off x="1050879" y="1696367"/>
            <a:ext cx="710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Disponível em : https://github.com/Bertimaz/cv.git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3578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Bembo</vt:lpstr>
      <vt:lpstr>ArchiveVTI</vt:lpstr>
      <vt:lpstr>Computer Vision</vt:lpstr>
      <vt:lpstr>Funções Principais</vt:lpstr>
      <vt:lpstr>Módulo: Autentificação e Detecção de Liveness </vt:lpstr>
      <vt:lpstr>Módulo: Autentificação e Detecção de Liveness </vt:lpstr>
      <vt:lpstr>Módulo: Autentificação e Detecção de Liveness </vt:lpstr>
      <vt:lpstr>Módulo: Cadastro de Usuário </vt:lpstr>
      <vt:lpstr>Módulo: Cadastro de Usuário 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Albert Mazuz</dc:creator>
  <cp:lastModifiedBy>Albert Mazuz</cp:lastModifiedBy>
  <cp:revision>1</cp:revision>
  <dcterms:created xsi:type="dcterms:W3CDTF">2024-05-12T18:04:49Z</dcterms:created>
  <dcterms:modified xsi:type="dcterms:W3CDTF">2024-05-12T18:22:58Z</dcterms:modified>
</cp:coreProperties>
</file>