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62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3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94AD3-650E-4C03-9DBF-D906BA990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8F899F-CBD1-478F-959E-8E9F054C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55BAD-FE8E-4D4A-8805-650C501F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D186F-82FD-4D1D-B1CD-3182731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CE4B5-F6C4-4092-AB08-118323DE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E0D57-E6BE-4893-8EDD-FC7B4F16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E6F6BE-5D90-4975-9884-3048D1E9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76B242-E046-4F20-8AC2-A2F02111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DD30F-0537-4748-BA38-3B0E36DB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6DB0C-42B4-4D10-BD90-FC749645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41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99FE1A-89A0-4BFB-B085-3EE86B4C7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B592B9-A8FE-4AB0-BFC8-E75F80C7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FC43C-BE9F-4F23-8ED5-829EB8C4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CD48E-26D9-44FF-940E-B815523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1DEB5C-1076-47F0-B95D-539D6B38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9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E30D0-ED7C-49A0-AAE5-30E2D2D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8F34-4F7E-4914-92F6-7239DDD2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E463D5-1719-445B-96EF-AD7055A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1A0BD-4814-4E03-9190-1F0F3C08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458-4FEF-4555-A471-17A6701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79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6EA25-91A0-488D-9AC4-F1B9ECC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B0A1C9-D640-44AE-8CD9-42018991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EE0C5A-FEC7-412E-83D5-D7F69053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2B293-7578-4316-B1A7-8B0AB9D4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E330F-A192-43EF-8204-F9B6C327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6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A910F-E614-474F-A105-51FC19B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972A9-74C5-4337-9080-CB566BB8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4886E0-5587-4170-8245-5A1B78E5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DDCD9-A6F1-4F83-AC09-68E70B4A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39BAA-48B5-4E61-B6E9-582FCBC3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2A3C9-4FBB-4C48-AD4F-FA6F979F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73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26429-9C5F-41ED-B545-C9842E74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7E60CE-5427-4E4B-93B6-1F52E1F3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78A720-4F04-4251-8512-E01DDE4A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B661C4-D44B-4D58-954E-2E4B91820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0A7186-4B90-4705-A739-6E9703C5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0AC00F-1DD5-40E3-B48E-08F250E5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A0321C-15DC-4408-AC2D-DD24363B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58C6DB-9479-49C8-8B15-CC411606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2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567F3-F299-4A48-AF12-94A7BC87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FBB5DC-7405-470C-AC4D-A8A2393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84BFD7-64EF-4ED4-9C34-6B53D5A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8F4FC6-7FA1-4EA3-BE16-F05FBD95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360DD5-4BFE-438D-81B5-32E34EF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8A6C6E-191F-4C0E-88AE-E91DCC08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1176E-53AE-4417-A1D9-25E16D4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2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12799-24DC-4F31-B052-26C9BF82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A4AF82-7EB8-41C3-8ED9-13806480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E95B94-CA78-424A-84DE-455DE566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93E280-9923-4710-A9E1-C6EF5EFB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76E8E-A273-4856-B779-7A3F4C0E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62B6B-1660-44F7-8F11-77E9C63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4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3C7DE-D1F1-4700-83C3-5BDB9342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922883-8759-45F8-8550-1D6836A19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461764-AB8F-4814-AF5A-21218E54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A17FE6-2E6A-4C88-96E0-140FA6C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F62325-9283-41B9-8B14-49CAA22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40698-ECB1-4091-8C6F-F020EC68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5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3B293B-889F-4743-9908-38C5082C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697C3E-E701-424D-9CD4-A51C426C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A7B63-5103-47D2-A8B4-09A3A2D7E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1F3A-42FD-4325-9E7B-2E614A91E041}" type="datetimeFigureOut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AF8E5-200D-4255-AC6F-98DE37CAA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10BAF-578D-4D31-8EB3-0F3A5167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2BBBB-3280-445D-877E-5E2AE95DB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3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3546491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/>
              <a:t>Spectra</a:t>
            </a:r>
            <a:r>
              <a:rPr lang="fr-FR" sz="4400" dirty="0"/>
              <a:t> </a:t>
            </a:r>
            <a:r>
              <a:rPr lang="fr-FR" sz="4400" dirty="0" err="1"/>
              <a:t>processing</a:t>
            </a:r>
            <a:r>
              <a:rPr lang="fr-FR" sz="44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FDB872-6E83-4F75-A91E-A7B957056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11789" r="6343" b="9098"/>
          <a:stretch/>
        </p:blipFill>
        <p:spPr>
          <a:xfrm>
            <a:off x="3154680" y="1389888"/>
            <a:ext cx="5882640" cy="54254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23A0DC-DA48-48F6-AA1E-E6A4402DAA57}"/>
              </a:ext>
            </a:extLst>
          </p:cNvPr>
          <p:cNvSpPr txBox="1"/>
          <p:nvPr/>
        </p:nvSpPr>
        <p:spPr>
          <a:xfrm>
            <a:off x="3901440" y="1085088"/>
            <a:ext cx="1250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Baseline </a:t>
            </a:r>
            <a:r>
              <a:rPr lang="fr-FR" sz="1200" dirty="0" err="1"/>
              <a:t>removal</a:t>
            </a:r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B342D-9AD8-4BC0-BB41-028428486BB1}"/>
              </a:ext>
            </a:extLst>
          </p:cNvPr>
          <p:cNvSpPr txBox="1"/>
          <p:nvPr/>
        </p:nvSpPr>
        <p:spPr>
          <a:xfrm>
            <a:off x="6718661" y="1117641"/>
            <a:ext cx="1290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Spectra</a:t>
            </a:r>
            <a:r>
              <a:rPr lang="fr-FR" sz="1200" dirty="0"/>
              <a:t> </a:t>
            </a:r>
            <a:r>
              <a:rPr lang="fr-FR" sz="1200" dirty="0" err="1"/>
              <a:t>denoising</a:t>
            </a:r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99698E-8B17-48B3-AAE8-C6BFF1F70A6A}"/>
              </a:ext>
            </a:extLst>
          </p:cNvPr>
          <p:cNvSpPr txBox="1"/>
          <p:nvPr/>
        </p:nvSpPr>
        <p:spPr>
          <a:xfrm>
            <a:off x="4084355" y="3934968"/>
            <a:ext cx="10787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Peak </a:t>
            </a:r>
            <a:r>
              <a:rPr lang="fr-FR" sz="1200" dirty="0" err="1"/>
              <a:t>finding</a:t>
            </a:r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7AF00C-A8B0-4B94-9870-F4DF8E05885A}"/>
              </a:ext>
            </a:extLst>
          </p:cNvPr>
          <p:cNvSpPr txBox="1"/>
          <p:nvPr/>
        </p:nvSpPr>
        <p:spPr>
          <a:xfrm>
            <a:off x="7035764" y="3941844"/>
            <a:ext cx="16819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 err="1"/>
              <a:t>Spectra</a:t>
            </a:r>
            <a:r>
              <a:rPr lang="fr-FR" sz="1200" dirty="0"/>
              <a:t> </a:t>
            </a:r>
            <a:r>
              <a:rPr lang="fr-FR" sz="1200" dirty="0" err="1"/>
              <a:t>fitting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845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329509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/>
              <a:t>Sprectra</a:t>
            </a:r>
            <a:r>
              <a:rPr lang="fr-FR" sz="4400" dirty="0"/>
              <a:t> visualisation gui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909601-7BEB-4778-B34D-DF8E14702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/>
          <a:stretch/>
        </p:blipFill>
        <p:spPr>
          <a:xfrm>
            <a:off x="1151595" y="1037112"/>
            <a:ext cx="9880784" cy="54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5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4108554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Spikes </a:t>
            </a:r>
            <a:r>
              <a:rPr lang="fr-FR" sz="4400" dirty="0" err="1"/>
              <a:t>removing</a:t>
            </a:r>
            <a:endParaRPr lang="fr-FR" sz="4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23A0DC-DA48-48F6-AA1E-E6A4402DAA57}"/>
              </a:ext>
            </a:extLst>
          </p:cNvPr>
          <p:cNvSpPr txBox="1"/>
          <p:nvPr/>
        </p:nvSpPr>
        <p:spPr>
          <a:xfrm>
            <a:off x="1040794" y="1118197"/>
            <a:ext cx="26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Spectrum </a:t>
            </a:r>
            <a:r>
              <a:rPr lang="fr-FR" sz="2000" dirty="0" err="1"/>
              <a:t>with</a:t>
            </a:r>
            <a:r>
              <a:rPr lang="fr-FR" sz="2000" dirty="0"/>
              <a:t>  </a:t>
            </a:r>
            <a:r>
              <a:rPr lang="fr-FR" sz="2000" dirty="0" err="1"/>
              <a:t>cosmics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C120F7-5A7C-4760-96A1-C3FC6ADE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45"/>
            <a:ext cx="12192000" cy="435794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128FB6-9893-4C1B-93D9-0BF85DF05E42}"/>
              </a:ext>
            </a:extLst>
          </p:cNvPr>
          <p:cNvSpPr txBox="1"/>
          <p:nvPr/>
        </p:nvSpPr>
        <p:spPr>
          <a:xfrm>
            <a:off x="5127631" y="1118197"/>
            <a:ext cx="193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Cosmics</a:t>
            </a:r>
            <a:r>
              <a:rPr lang="fr-FR" sz="2000" dirty="0"/>
              <a:t> </a:t>
            </a:r>
            <a:r>
              <a:rPr lang="fr-FR" sz="2000" dirty="0" err="1"/>
              <a:t>removal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D8582B0-31A3-4734-ABE1-2CC8E8D944F5}"/>
              </a:ext>
            </a:extLst>
          </p:cNvPr>
          <p:cNvSpPr txBox="1"/>
          <p:nvPr/>
        </p:nvSpPr>
        <p:spPr>
          <a:xfrm>
            <a:off x="9516471" y="1063922"/>
            <a:ext cx="173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Flatten</a:t>
            </a:r>
            <a:r>
              <a:rPr lang="fr-FR" sz="2000" dirty="0"/>
              <a:t> </a:t>
            </a:r>
            <a:r>
              <a:rPr lang="fr-FR" sz="2000" dirty="0" err="1"/>
              <a:t>spectra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6342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3546491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Noise (std) </a:t>
            </a:r>
            <a:r>
              <a:rPr lang="fr-FR" sz="4400" dirty="0" err="1"/>
              <a:t>evaluation</a:t>
            </a:r>
            <a:endParaRPr lang="fr-FR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EDAF72-5272-4409-8C8E-0469A6671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00" y="2057397"/>
            <a:ext cx="9144018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6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3395241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Peak occurrence </a:t>
            </a:r>
            <a:r>
              <a:rPr lang="fr-FR" sz="4400" dirty="0" err="1"/>
              <a:t>statistic</a:t>
            </a:r>
            <a:endParaRPr lang="fr-FR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60A73A-FB2D-4854-93C6-32AA84DD8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9492" r="7725" b="6250"/>
          <a:stretch/>
        </p:blipFill>
        <p:spPr>
          <a:xfrm>
            <a:off x="1079405" y="1340662"/>
            <a:ext cx="10161528" cy="51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424776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Phase </a:t>
            </a:r>
            <a:r>
              <a:rPr lang="fr-FR" sz="4400" dirty="0" err="1"/>
              <a:t>imaging</a:t>
            </a: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C36F4-D0BA-4EF5-8566-824685C9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50" y="117430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424776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Phase </a:t>
            </a:r>
            <a:r>
              <a:rPr lang="fr-FR" sz="4400" dirty="0" err="1"/>
              <a:t>imaging</a:t>
            </a:r>
            <a:endParaRPr lang="fr-FR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BF204B-BE86-442E-AB0F-EF0B9F442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10" y="1031278"/>
            <a:ext cx="6055693" cy="57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424776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Raman </a:t>
            </a:r>
            <a:r>
              <a:rPr lang="fr-FR" sz="4400" dirty="0" err="1"/>
              <a:t>PCA</a:t>
            </a:r>
            <a:endParaRPr lang="fr-FR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5E76B7-1D51-44E7-A7CD-DC1136FE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403" y="117430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424776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Raman </a:t>
            </a:r>
            <a:r>
              <a:rPr lang="fr-FR" sz="4400" dirty="0" err="1"/>
              <a:t>PCA</a:t>
            </a: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0DE73D-4FD2-47F9-82CD-06638D5A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7430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8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BAFC498-0700-45CA-AAD2-DAA7D11C7569}"/>
              </a:ext>
            </a:extLst>
          </p:cNvPr>
          <p:cNvSpPr txBox="1"/>
          <p:nvPr/>
        </p:nvSpPr>
        <p:spPr>
          <a:xfrm>
            <a:off x="3363840" y="197289"/>
            <a:ext cx="6206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Phase </a:t>
            </a:r>
            <a:r>
              <a:rPr lang="fr-FR" sz="4400" dirty="0" err="1"/>
              <a:t>visualization</a:t>
            </a:r>
            <a:r>
              <a:rPr lang="fr-FR" sz="4400" dirty="0"/>
              <a:t> gui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8A0307-63AF-474D-8201-437EDD88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t="819" r="408"/>
          <a:stretch/>
        </p:blipFill>
        <p:spPr>
          <a:xfrm>
            <a:off x="694944" y="1213103"/>
            <a:ext cx="10625328" cy="53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87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41</Words>
  <Application>Microsoft Office PowerPoint</Application>
  <PresentationFormat>Grand écran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Bertin</dc:creator>
  <cp:lastModifiedBy>Francois Bertin</cp:lastModifiedBy>
  <cp:revision>9</cp:revision>
  <dcterms:created xsi:type="dcterms:W3CDTF">2020-05-20T12:51:35Z</dcterms:created>
  <dcterms:modified xsi:type="dcterms:W3CDTF">2020-06-04T12:18:59Z</dcterms:modified>
</cp:coreProperties>
</file>