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3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C2F25-EFDB-498F-BF3D-929E4D78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6966FB-316C-4CFC-89E6-1D8DDC15C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5DD84-48FD-4E1E-B9C5-AE03C830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FDDD3-9A34-41F2-82C1-D177B4A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4EB51-3660-40BE-BDE7-52CA9D39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2CE14-ABF6-424E-8045-0DFF2A65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F3C81-33C0-4A57-9DC1-353A728A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B204F-2909-4044-8291-4239BCA1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7EA38-2C09-4D6D-AB5E-0813244E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8337-E210-4A11-8CE2-4FAFD5D6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7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EB32B6-B20D-4ACA-B4B1-C97ECD02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673A09-37A7-45ED-9C5A-057257E45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5AAF2-4AFA-45A1-9898-7E62E94C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9EBBD-0B63-4510-814F-567DA8F2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A3DE0-F911-46DF-A20A-E713B7A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2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0D97-F5EB-4ED4-BD9B-34905766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04A18-885D-461D-B285-3ED37A03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EAB67-3944-4CFA-B335-00ED00A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0DAA9-090A-4682-81FA-3D61293A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7F150-7023-4905-9FC6-C9079158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20025-AB49-43A4-B5D6-F65E41C4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97102-ED42-4C78-A0C9-50DB2C25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0C3EE-1E5D-4B2E-BDF6-0320FA66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FAAF0-2DE6-4E2E-96C9-BF2EB14F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304A7-70F6-46EA-B385-D89AD6D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5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1D3AA-6596-415D-A033-D99AC5F5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708D3F-B644-43C8-8F5F-CFA2A9C2A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6B48F-ED78-4179-805E-36499F8E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73AD85-52E8-45C0-8553-C774F3C6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3CE68-C25F-4080-B67C-98307AEC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FDB61-84E9-49B2-86E6-6EF79C05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4F376-483F-4C0C-A52A-61BCAA35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8C288-B131-4DCC-973F-CD5964AD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6763F0-41FB-4A2A-A297-DDE35CDC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AA97EB-E921-4CA5-B834-58D90E358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8D8877-7755-4AE6-AC68-DF1BCEE8E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0FE567-EA1D-47FD-B4DE-59DBF6D1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95370A-7C78-4A1D-BB3B-155064F1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33AEA4-EED0-4FD2-98D2-8820A80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B2494-FBD6-492A-AF81-FEDA06CB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43D7D6-4AE5-48C7-88A8-5C33AB1D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86242-B4BB-46D9-8A18-478CBA77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256653-BFDD-4EFF-A26F-E9F5327E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BE772D-6875-41F6-B316-CAB29BB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B235D1-86E0-4312-942A-EBB08CAB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4A70A-3080-4920-9117-49EB308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7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DC0F1-B408-4000-9601-2D65018E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144CCE-0F07-4636-9E1D-AA27E930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1122CB-E24E-401A-ACE2-A1F77807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1B92D-C9B5-4E37-A61C-D8C121B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6D009E-9DC5-4801-9B10-C3319266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2982C7-7EE4-4915-8A73-F85FAC37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50467-3A8E-41F5-B88E-45FDBC5C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95DD56-4140-45B4-A0C2-8A2BE8BA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C1F5FC-BB89-4362-8003-CAB1155E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2044E-C29C-4791-962D-54916FDB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5562D-DDC5-46C6-8026-8AE93A66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103A99-F542-416F-8640-E3231A1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ACCA1-2F4B-4B0D-8D3C-C82DBFC8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DA8E4C-B61B-4202-AE3B-569E6F77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68046-A3D6-4A0D-8683-4200BD502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388F-3106-48FA-BEAE-5A3E0DE18B52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EC16FC-D131-4EC8-830D-19F34B263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62EFA4-5014-4138-A1DB-3E28BB75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3EB2-7A34-4300-92DD-A5A816078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D020E2-C5B4-4E2A-93A6-38445CAA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" y="907857"/>
            <a:ext cx="2737474" cy="27565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22538CE-9278-4DE4-9094-6ECF85282110}"/>
              </a:ext>
            </a:extLst>
          </p:cNvPr>
          <p:cNvSpPr txBox="1"/>
          <p:nvPr/>
        </p:nvSpPr>
        <p:spPr>
          <a:xfrm>
            <a:off x="1074406" y="5326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Si_a_1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0034B6-9D09-47CE-B9D7-0BAB9756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47" y="907857"/>
            <a:ext cx="2737474" cy="27565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510236-E33E-484F-BB80-3565B22A8C2F}"/>
              </a:ext>
            </a:extLst>
          </p:cNvPr>
          <p:cNvSpPr txBox="1"/>
          <p:nvPr/>
        </p:nvSpPr>
        <p:spPr>
          <a:xfrm>
            <a:off x="4092132" y="5189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Si_c_1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3040CC-4DBA-4E50-91E0-6457D9387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2" y="3993202"/>
            <a:ext cx="2737474" cy="275652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2FBC87A-220D-46C8-89CC-E708A2775253}"/>
              </a:ext>
            </a:extLst>
          </p:cNvPr>
          <p:cNvSpPr txBox="1"/>
          <p:nvPr/>
        </p:nvSpPr>
        <p:spPr>
          <a:xfrm>
            <a:off x="1143365" y="3630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Si_a_3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0127322-BFB2-4EB0-B15B-0DD88D322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88" y="908592"/>
            <a:ext cx="2737474" cy="275652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22BA44-E423-4752-B558-C46FD1996D45}"/>
              </a:ext>
            </a:extLst>
          </p:cNvPr>
          <p:cNvSpPr txBox="1"/>
          <p:nvPr/>
        </p:nvSpPr>
        <p:spPr>
          <a:xfrm>
            <a:off x="6960232" y="5310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Si_IV_1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D1DA98E-3227-4EFF-9BA8-8B6478CA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42" y="874217"/>
            <a:ext cx="2737474" cy="275652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B8FFEF2-B612-49E5-A921-2420FE541F4B}"/>
              </a:ext>
            </a:extLst>
          </p:cNvPr>
          <p:cNvSpPr txBox="1"/>
          <p:nvPr/>
        </p:nvSpPr>
        <p:spPr>
          <a:xfrm>
            <a:off x="9868435" y="4757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Si_c_2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87D2DC4-F97E-4E09-BEE1-F7D3C9D9BD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47" y="4000077"/>
            <a:ext cx="2737474" cy="275652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2353582-BC81-4196-B828-8AA7600FD63F}"/>
              </a:ext>
            </a:extLst>
          </p:cNvPr>
          <p:cNvSpPr txBox="1"/>
          <p:nvPr/>
        </p:nvSpPr>
        <p:spPr>
          <a:xfrm>
            <a:off x="3921347" y="36475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Si_III_1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F013D63-D719-4AC6-9537-4F56F382A4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52" y="3993202"/>
            <a:ext cx="2737474" cy="275652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FA82D00-8FA7-457B-92CE-3616086C773E}"/>
              </a:ext>
            </a:extLst>
          </p:cNvPr>
          <p:cNvSpPr txBox="1"/>
          <p:nvPr/>
        </p:nvSpPr>
        <p:spPr>
          <a:xfrm>
            <a:off x="6904819" y="36475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Si_III_3</a:t>
            </a:r>
          </a:p>
        </p:txBody>
      </p:sp>
    </p:spTree>
    <p:extLst>
      <p:ext uri="{BB962C8B-B14F-4D97-AF65-F5344CB8AC3E}">
        <p14:creationId xmlns:p14="http://schemas.microsoft.com/office/powerpoint/2010/main" val="4163189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35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Bertin</dc:creator>
  <cp:lastModifiedBy>Francois Bertin</cp:lastModifiedBy>
  <cp:revision>3</cp:revision>
  <dcterms:created xsi:type="dcterms:W3CDTF">2020-06-05T12:01:49Z</dcterms:created>
  <dcterms:modified xsi:type="dcterms:W3CDTF">2020-06-05T14:35:47Z</dcterms:modified>
</cp:coreProperties>
</file>