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79637211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79637211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79637211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79637211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79637211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79637211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7963721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7963721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79637211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79637211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Relationship Id="rId5" Type="http://schemas.openxmlformats.org/officeDocument/2006/relationships/image" Target="../media/image4.jpg"/><Relationship Id="rId6" Type="http://schemas.openxmlformats.org/officeDocument/2006/relationships/image" Target="../media/image3.jpg"/><Relationship Id="rId7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1" Type="http://schemas.openxmlformats.org/officeDocument/2006/relationships/hyperlink" Target="https://github.com/Bertinoti/Shopping-Wizard" TargetMode="External"/><Relationship Id="rId10" Type="http://schemas.openxmlformats.org/officeDocument/2006/relationships/hyperlink" Target="https://github.com/MrMhirs" TargetMode="External"/><Relationship Id="rId9" Type="http://schemas.openxmlformats.org/officeDocument/2006/relationships/hyperlink" Target="https://github.com/sergiogt93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14.jpg"/><Relationship Id="rId7" Type="http://schemas.openxmlformats.org/officeDocument/2006/relationships/hyperlink" Target="https://github.com/Bertinoti" TargetMode="External"/><Relationship Id="rId8" Type="http://schemas.openxmlformats.org/officeDocument/2006/relationships/hyperlink" Target="https://github.com/erickayalari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52644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Shopping Wizard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Jerfferson Bertinoti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Erick Ayala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Sergio Bermudez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Robert Baguena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First steps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Task</a:t>
            </a:r>
            <a:r>
              <a:rPr b="1" lang="es" sz="2100">
                <a:solidFill>
                  <a:schemeClr val="dk1"/>
                </a:solidFill>
              </a:rPr>
              <a:t> 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Project idea and logic application with assignation of each duty.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Task</a:t>
            </a:r>
            <a:r>
              <a:rPr b="1" lang="es" sz="2100">
                <a:solidFill>
                  <a:schemeClr val="dk1"/>
                </a:solidFill>
              </a:rPr>
              <a:t> 2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Structuring HTML, CSS 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Task</a:t>
            </a:r>
            <a:r>
              <a:rPr b="1" lang="es" sz="2100">
                <a:solidFill>
                  <a:schemeClr val="dk1"/>
                </a:solidFill>
              </a:rPr>
              <a:t> 3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Divided ongoing duties with the homepage, forms, events, functions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122025" y="543250"/>
            <a:ext cx="2841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idea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1" y="1465000"/>
            <a:ext cx="2498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600"/>
              <a:t>Project idea and logic application with assignation of each duty.</a:t>
            </a:r>
            <a:endParaRPr b="1"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2588" r="2597" t="2931"/>
          <a:stretch/>
        </p:blipFill>
        <p:spPr>
          <a:xfrm>
            <a:off x="5394125" y="1351250"/>
            <a:ext cx="3456876" cy="379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8350" y="1351250"/>
            <a:ext cx="2895775" cy="379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Structuring HTML and CSS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" y="1459125"/>
            <a:ext cx="4572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Divided in group of two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Make a new branch for each one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Once finished we merged all the changes to the main</a:t>
            </a:r>
            <a:endParaRPr b="1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625" y="1299775"/>
            <a:ext cx="2884150" cy="48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8625" y="1789050"/>
            <a:ext cx="2884150" cy="5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8625" y="2357450"/>
            <a:ext cx="2884150" cy="48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8625" y="2846725"/>
            <a:ext cx="2884150" cy="48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8625" y="3336000"/>
            <a:ext cx="2884150" cy="4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919625" y="575950"/>
            <a:ext cx="3292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</a:t>
            </a:r>
            <a:r>
              <a:rPr lang="es"/>
              <a:t>Structure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225" y="1638611"/>
            <a:ext cx="3292200" cy="3021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675" y="1638600"/>
            <a:ext cx="2963708" cy="30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Achievements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2400250" y="1450125"/>
            <a:ext cx="63216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Worked in team.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Improve of CSS.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Javascript knowledge.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improved knowledge of git and git-hub.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s" sz="1600"/>
              <a:t>use of commands and learn how to deal with the merges.			</a:t>
            </a:r>
            <a:endParaRPr sz="1600"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600" y="3617700"/>
            <a:ext cx="955775" cy="11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938" y="3617700"/>
            <a:ext cx="1137825" cy="11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5">
            <a:alphaModFix/>
          </a:blip>
          <a:srcRect b="0" l="21085" r="21304" t="1594"/>
          <a:stretch/>
        </p:blipFill>
        <p:spPr>
          <a:xfrm>
            <a:off x="5695325" y="3617701"/>
            <a:ext cx="1137825" cy="1105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6">
            <a:alphaModFix/>
          </a:blip>
          <a:srcRect b="0" l="18261" r="17392" t="0"/>
          <a:stretch/>
        </p:blipFill>
        <p:spPr>
          <a:xfrm>
            <a:off x="7330125" y="3692663"/>
            <a:ext cx="1316925" cy="10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Total of commits 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" y="2141100"/>
            <a:ext cx="2864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We have pushed a total of 121 commits to main and 123 to all branches. On main there have been </a:t>
            </a:r>
            <a:r>
              <a:rPr b="1" lang="es">
                <a:solidFill>
                  <a:srgbClr val="274E13"/>
                </a:solidFill>
              </a:rPr>
              <a:t>1797</a:t>
            </a:r>
            <a:r>
              <a:rPr b="1" lang="es"/>
              <a:t> additions and </a:t>
            </a:r>
            <a:r>
              <a:rPr b="1" lang="es">
                <a:solidFill>
                  <a:srgbClr val="FF0000"/>
                </a:solidFill>
              </a:rPr>
              <a:t>126 </a:t>
            </a:r>
            <a:r>
              <a:rPr b="1" lang="es"/>
              <a:t>deletions.</a:t>
            </a:r>
            <a:endParaRPr b="1"/>
          </a:p>
        </p:txBody>
      </p:sp>
      <p:pic>
        <p:nvPicPr>
          <p:cNvPr id="122" name="Google Shape;122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329" y="1211350"/>
            <a:ext cx="5913999" cy="35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552650" y="5635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Github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000" y="1198925"/>
            <a:ext cx="1214250" cy="12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9675" y="1198925"/>
            <a:ext cx="1214250" cy="12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2350" y="1198925"/>
            <a:ext cx="1214250" cy="12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7500" y="1198925"/>
            <a:ext cx="1214251" cy="12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2253325" y="2571750"/>
            <a:ext cx="9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bertinoti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681400" y="2571750"/>
            <a:ext cx="13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erickayalarias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5342263" y="2571750"/>
            <a:ext cx="12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sergiogt93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886750" y="2571750"/>
            <a:ext cx="9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0"/>
              </a:rPr>
              <a:t>MrMhirs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3913525" y="3602925"/>
            <a:ext cx="3466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SHOPPING-WIZARD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