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73" r:id="rId2"/>
    <p:sldId id="261" r:id="rId3"/>
    <p:sldId id="272" r:id="rId4"/>
    <p:sldId id="257" r:id="rId5"/>
    <p:sldId id="287" r:id="rId6"/>
    <p:sldId id="274" r:id="rId7"/>
    <p:sldId id="258" r:id="rId8"/>
    <p:sldId id="259" r:id="rId9"/>
    <p:sldId id="267" r:id="rId10"/>
    <p:sldId id="268" r:id="rId11"/>
    <p:sldId id="270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7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FF0DF1-A2DE-4530-A490-7DC8A8FDBF01}" v="126" dt="2023-05-24T17:47:01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Martínez Pérez" userId="57a3ea86-fccf-4695-a458-195b475541ef" providerId="ADAL" clId="{E8FF0DF1-A2DE-4530-A490-7DC8A8FDBF01}"/>
    <pc:docChg chg="undo custSel addSld delSld modSld sldOrd">
      <pc:chgData name="Alberto Martínez Pérez" userId="57a3ea86-fccf-4695-a458-195b475541ef" providerId="ADAL" clId="{E8FF0DF1-A2DE-4530-A490-7DC8A8FDBF01}" dt="2023-05-25T21:26:37.513" v="1234" actId="27636"/>
      <pc:docMkLst>
        <pc:docMk/>
      </pc:docMkLst>
      <pc:sldChg chg="addSp delSp modSp del mod setBg addAnim delAnim setClrOvrMap delDesignElem">
        <pc:chgData name="Alberto Martínez Pérez" userId="57a3ea86-fccf-4695-a458-195b475541ef" providerId="ADAL" clId="{E8FF0DF1-A2DE-4530-A490-7DC8A8FDBF01}" dt="2023-05-24T14:19:13.583" v="249" actId="47"/>
        <pc:sldMkLst>
          <pc:docMk/>
          <pc:sldMk cId="373531808" sldId="256"/>
        </pc:sldMkLst>
        <pc:spChg chg="del mod ord">
          <ac:chgData name="Alberto Martínez Pérez" userId="57a3ea86-fccf-4695-a458-195b475541ef" providerId="ADAL" clId="{E8FF0DF1-A2DE-4530-A490-7DC8A8FDBF01}" dt="2023-05-24T14:17:28.410" v="240" actId="478"/>
          <ac:spMkLst>
            <pc:docMk/>
            <pc:sldMk cId="373531808" sldId="256"/>
            <ac:spMk id="2" creationId="{1DD7E9C8-EFC1-C865-C27E-25128D640676}"/>
          </ac:spMkLst>
        </pc:spChg>
        <pc:spChg chg="del mod">
          <ac:chgData name="Alberto Martínez Pérez" userId="57a3ea86-fccf-4695-a458-195b475541ef" providerId="ADAL" clId="{E8FF0DF1-A2DE-4530-A490-7DC8A8FDBF01}" dt="2023-05-24T14:19:12.151" v="248" actId="21"/>
          <ac:spMkLst>
            <pc:docMk/>
            <pc:sldMk cId="373531808" sldId="256"/>
            <ac:spMk id="3" creationId="{5BF0396B-B47C-8637-B0E2-D9B76CCE90AE}"/>
          </ac:spMkLst>
        </pc:spChg>
        <pc:spChg chg="add del mod">
          <ac:chgData name="Alberto Martínez Pérez" userId="57a3ea86-fccf-4695-a458-195b475541ef" providerId="ADAL" clId="{E8FF0DF1-A2DE-4530-A490-7DC8A8FDBF01}" dt="2023-05-24T14:17:44.308" v="242" actId="478"/>
          <ac:spMkLst>
            <pc:docMk/>
            <pc:sldMk cId="373531808" sldId="256"/>
            <ac:spMk id="5" creationId="{C9D4AA1C-45FF-982C-B7D3-6A6BD66E5571}"/>
          </ac:spMkLst>
        </pc:spChg>
        <pc:spChg chg="add mod">
          <ac:chgData name="Alberto Martínez Pérez" userId="57a3ea86-fccf-4695-a458-195b475541ef" providerId="ADAL" clId="{E8FF0DF1-A2DE-4530-A490-7DC8A8FDBF01}" dt="2023-05-24T14:19:12.151" v="248" actId="21"/>
          <ac:spMkLst>
            <pc:docMk/>
            <pc:sldMk cId="373531808" sldId="256"/>
            <ac:spMk id="7" creationId="{DAC8BE86-1AB3-0994-7B2C-C4A956F6E02F}"/>
          </ac:spMkLst>
        </pc:spChg>
        <pc:spChg chg="add del">
          <ac:chgData name="Alberto Martínez Pérez" userId="57a3ea86-fccf-4695-a458-195b475541ef" providerId="ADAL" clId="{E8FF0DF1-A2DE-4530-A490-7DC8A8FDBF01}" dt="2023-05-24T14:09:55.931" v="184" actId="26606"/>
          <ac:spMkLst>
            <pc:docMk/>
            <pc:sldMk cId="373531808" sldId="256"/>
            <ac:spMk id="17" creationId="{736ACF6A-FC06-4E10-819E-2E7BC6978872}"/>
          </ac:spMkLst>
        </pc:spChg>
        <pc:spChg chg="add del">
          <ac:chgData name="Alberto Martínez Pérez" userId="57a3ea86-fccf-4695-a458-195b475541ef" providerId="ADAL" clId="{E8FF0DF1-A2DE-4530-A490-7DC8A8FDBF01}" dt="2023-05-24T14:09:55.931" v="184" actId="26606"/>
          <ac:spMkLst>
            <pc:docMk/>
            <pc:sldMk cId="373531808" sldId="256"/>
            <ac:spMk id="18" creationId="{0760E4C7-47B8-4356-ABCA-CC9C79E2D2B6}"/>
          </ac:spMkLst>
        </pc:spChg>
        <pc:spChg chg="add del">
          <ac:chgData name="Alberto Martínez Pérez" userId="57a3ea86-fccf-4695-a458-195b475541ef" providerId="ADAL" clId="{E8FF0DF1-A2DE-4530-A490-7DC8A8FDBF01}" dt="2023-05-24T14:09:55.931" v="184" actId="26606"/>
          <ac:spMkLst>
            <pc:docMk/>
            <pc:sldMk cId="373531808" sldId="256"/>
            <ac:spMk id="19" creationId="{5C3A0317-07C5-421D-8353-23737ABDC422}"/>
          </ac:spMkLst>
        </pc:spChg>
        <pc:spChg chg="add del">
          <ac:chgData name="Alberto Martínez Pérez" userId="57a3ea86-fccf-4695-a458-195b475541ef" providerId="ADAL" clId="{E8FF0DF1-A2DE-4530-A490-7DC8A8FDBF01}" dt="2023-05-24T14:09:55.922" v="183" actId="26606"/>
          <ac:spMkLst>
            <pc:docMk/>
            <pc:sldMk cId="373531808" sldId="256"/>
            <ac:spMk id="23" creationId="{0760E4C7-47B8-4356-ABCA-CC9C79E2D2B6}"/>
          </ac:spMkLst>
        </pc:spChg>
        <pc:spChg chg="add del">
          <ac:chgData name="Alberto Martínez Pérez" userId="57a3ea86-fccf-4695-a458-195b475541ef" providerId="ADAL" clId="{E8FF0DF1-A2DE-4530-A490-7DC8A8FDBF01}" dt="2023-05-24T14:09:55.922" v="183" actId="26606"/>
          <ac:spMkLst>
            <pc:docMk/>
            <pc:sldMk cId="373531808" sldId="256"/>
            <ac:spMk id="24" creationId="{07F1F8E1-08C9-4C32-8CD0-F0DEB444866D}"/>
          </ac:spMkLst>
        </pc:spChg>
        <pc:spChg chg="add del">
          <ac:chgData name="Alberto Martínez Pérez" userId="57a3ea86-fccf-4695-a458-195b475541ef" providerId="ADAL" clId="{E8FF0DF1-A2DE-4530-A490-7DC8A8FDBF01}" dt="2023-05-24T14:09:19.181" v="147" actId="26606"/>
          <ac:spMkLst>
            <pc:docMk/>
            <pc:sldMk cId="373531808" sldId="256"/>
            <ac:spMk id="26" creationId="{B1C3281D-A46F-4842-9340-4CBC29E1B260}"/>
          </ac:spMkLst>
        </pc:spChg>
        <pc:spChg chg="add del">
          <ac:chgData name="Alberto Martínez Pérez" userId="57a3ea86-fccf-4695-a458-195b475541ef" providerId="ADAL" clId="{E8FF0DF1-A2DE-4530-A490-7DC8A8FDBF01}" dt="2023-05-24T14:10:10.655" v="190" actId="26606"/>
          <ac:spMkLst>
            <pc:docMk/>
            <pc:sldMk cId="373531808" sldId="256"/>
            <ac:spMk id="27" creationId="{40E0E787-6A3F-4579-9E73-AC9FBB0E3A45}"/>
          </ac:spMkLst>
        </pc:spChg>
        <pc:spChg chg="add del">
          <ac:chgData name="Alberto Martínez Pérez" userId="57a3ea86-fccf-4695-a458-195b475541ef" providerId="ADAL" clId="{E8FF0DF1-A2DE-4530-A490-7DC8A8FDBF01}" dt="2023-05-24T14:09:19.181" v="147" actId="26606"/>
          <ac:spMkLst>
            <pc:docMk/>
            <pc:sldMk cId="373531808" sldId="256"/>
            <ac:spMk id="28" creationId="{87B080E6-308F-4DD8-A448-707DFB83CE5E}"/>
          </ac:spMkLst>
        </pc:spChg>
        <pc:spChg chg="add del">
          <ac:chgData name="Alberto Martínez Pérez" userId="57a3ea86-fccf-4695-a458-195b475541ef" providerId="ADAL" clId="{E8FF0DF1-A2DE-4530-A490-7DC8A8FDBF01}" dt="2023-05-24T14:10:10.655" v="190" actId="26606"/>
          <ac:spMkLst>
            <pc:docMk/>
            <pc:sldMk cId="373531808" sldId="256"/>
            <ac:spMk id="29" creationId="{C9738BEF-1509-49AB-94B0-7D2B6218893C}"/>
          </ac:spMkLst>
        </pc:spChg>
        <pc:spChg chg="add del">
          <ac:chgData name="Alberto Martínez Pérez" userId="57a3ea86-fccf-4695-a458-195b475541ef" providerId="ADAL" clId="{E8FF0DF1-A2DE-4530-A490-7DC8A8FDBF01}" dt="2023-05-24T14:09:24.088" v="151" actId="26606"/>
          <ac:spMkLst>
            <pc:docMk/>
            <pc:sldMk cId="373531808" sldId="256"/>
            <ac:spMk id="32" creationId="{E906F54D-04EF-4345-A564-7A7B57B6CEB3}"/>
          </ac:spMkLst>
        </pc:spChg>
        <pc:spChg chg="add del">
          <ac:chgData name="Alberto Martínez Pérez" userId="57a3ea86-fccf-4695-a458-195b475541ef" providerId="ADAL" clId="{E8FF0DF1-A2DE-4530-A490-7DC8A8FDBF01}" dt="2023-05-24T14:09:24.088" v="151" actId="26606"/>
          <ac:spMkLst>
            <pc:docMk/>
            <pc:sldMk cId="373531808" sldId="256"/>
            <ac:spMk id="33" creationId="{4A63FA5D-402E-473D-AF05-018BE28B22FD}"/>
          </ac:spMkLst>
        </pc:spChg>
        <pc:spChg chg="add del">
          <ac:chgData name="Alberto Martínez Pérez" userId="57a3ea86-fccf-4695-a458-195b475541ef" providerId="ADAL" clId="{E8FF0DF1-A2DE-4530-A490-7DC8A8FDBF01}" dt="2023-05-24T14:10:08.154" v="187" actId="26606"/>
          <ac:spMkLst>
            <pc:docMk/>
            <pc:sldMk cId="373531808" sldId="256"/>
            <ac:spMk id="35" creationId="{71B088FF-3FBC-4E49-9F96-ACC586DBFBD5}"/>
          </ac:spMkLst>
        </pc:spChg>
        <pc:spChg chg="add del">
          <ac:chgData name="Alberto Martínez Pérez" userId="57a3ea86-fccf-4695-a458-195b475541ef" providerId="ADAL" clId="{E8FF0DF1-A2DE-4530-A490-7DC8A8FDBF01}" dt="2023-05-24T14:09:25.104" v="153" actId="26606"/>
          <ac:spMkLst>
            <pc:docMk/>
            <pc:sldMk cId="373531808" sldId="256"/>
            <ac:spMk id="36" creationId="{E906F54D-04EF-4345-A564-7A7B57B6CEB3}"/>
          </ac:spMkLst>
        </pc:spChg>
        <pc:spChg chg="add del">
          <ac:chgData name="Alberto Martínez Pérez" userId="57a3ea86-fccf-4695-a458-195b475541ef" providerId="ADAL" clId="{E8FF0DF1-A2DE-4530-A490-7DC8A8FDBF01}" dt="2023-05-24T14:09:25.104" v="153" actId="26606"/>
          <ac:spMkLst>
            <pc:docMk/>
            <pc:sldMk cId="373531808" sldId="256"/>
            <ac:spMk id="37" creationId="{4A63FA5D-402E-473D-AF05-018BE28B22FD}"/>
          </ac:spMkLst>
        </pc:spChg>
        <pc:spChg chg="add del">
          <ac:chgData name="Alberto Martínez Pérez" userId="57a3ea86-fccf-4695-a458-195b475541ef" providerId="ADAL" clId="{E8FF0DF1-A2DE-4530-A490-7DC8A8FDBF01}" dt="2023-05-24T14:10:08.154" v="187" actId="26606"/>
          <ac:spMkLst>
            <pc:docMk/>
            <pc:sldMk cId="373531808" sldId="256"/>
            <ac:spMk id="39" creationId="{264DCA07-5992-4B87-B944-642B4A38FB1A}"/>
          </ac:spMkLst>
        </pc:spChg>
        <pc:spChg chg="add del">
          <ac:chgData name="Alberto Martínez Pérez" userId="57a3ea86-fccf-4695-a458-195b475541ef" providerId="ADAL" clId="{E8FF0DF1-A2DE-4530-A490-7DC8A8FDBF01}" dt="2023-05-24T14:09:27.690" v="155" actId="26606"/>
          <ac:spMkLst>
            <pc:docMk/>
            <pc:sldMk cId="373531808" sldId="256"/>
            <ac:spMk id="40" creationId="{736ACF6A-FC06-4E10-819E-2E7BC6978872}"/>
          </ac:spMkLst>
        </pc:spChg>
        <pc:spChg chg="add del">
          <ac:chgData name="Alberto Martínez Pérez" userId="57a3ea86-fccf-4695-a458-195b475541ef" providerId="ADAL" clId="{E8FF0DF1-A2DE-4530-A490-7DC8A8FDBF01}" dt="2023-05-24T14:09:27.690" v="155" actId="26606"/>
          <ac:spMkLst>
            <pc:docMk/>
            <pc:sldMk cId="373531808" sldId="256"/>
            <ac:spMk id="41" creationId="{0760E4C7-47B8-4356-ABCA-CC9C79E2D2B6}"/>
          </ac:spMkLst>
        </pc:spChg>
        <pc:spChg chg="add del">
          <ac:chgData name="Alberto Martínez Pérez" userId="57a3ea86-fccf-4695-a458-195b475541ef" providerId="ADAL" clId="{E8FF0DF1-A2DE-4530-A490-7DC8A8FDBF01}" dt="2023-05-24T14:09:27.690" v="155" actId="26606"/>
          <ac:spMkLst>
            <pc:docMk/>
            <pc:sldMk cId="373531808" sldId="256"/>
            <ac:spMk id="42" creationId="{5C3A0317-07C5-421D-8353-23737ABDC422}"/>
          </ac:spMkLst>
        </pc:spChg>
        <pc:spChg chg="add del">
          <ac:chgData name="Alberto Martínez Pérez" userId="57a3ea86-fccf-4695-a458-195b475541ef" providerId="ADAL" clId="{E8FF0DF1-A2DE-4530-A490-7DC8A8FDBF01}" dt="2023-05-24T14:10:08.154" v="187" actId="26606"/>
          <ac:spMkLst>
            <pc:docMk/>
            <pc:sldMk cId="373531808" sldId="256"/>
            <ac:spMk id="46" creationId="{7B11767C-FA34-4498-BB14-050A036FCCDA}"/>
          </ac:spMkLst>
        </pc:spChg>
        <pc:spChg chg="add del">
          <ac:chgData name="Alberto Martínez Pérez" userId="57a3ea86-fccf-4695-a458-195b475541ef" providerId="ADAL" clId="{E8FF0DF1-A2DE-4530-A490-7DC8A8FDBF01}" dt="2023-05-24T14:10:10.645" v="189" actId="26606"/>
          <ac:spMkLst>
            <pc:docMk/>
            <pc:sldMk cId="373531808" sldId="256"/>
            <ac:spMk id="48" creationId="{B1C3281D-A46F-4842-9340-4CBC29E1B260}"/>
          </ac:spMkLst>
        </pc:spChg>
        <pc:spChg chg="add del">
          <ac:chgData name="Alberto Martínez Pérez" userId="57a3ea86-fccf-4695-a458-195b475541ef" providerId="ADAL" clId="{E8FF0DF1-A2DE-4530-A490-7DC8A8FDBF01}" dt="2023-05-24T14:10:10.645" v="189" actId="26606"/>
          <ac:spMkLst>
            <pc:docMk/>
            <pc:sldMk cId="373531808" sldId="256"/>
            <ac:spMk id="50" creationId="{264DCA07-5992-4B87-B944-642B4A38FB1A}"/>
          </ac:spMkLst>
        </pc:spChg>
        <pc:spChg chg="add del">
          <ac:chgData name="Alberto Martínez Pérez" userId="57a3ea86-fccf-4695-a458-195b475541ef" providerId="ADAL" clId="{E8FF0DF1-A2DE-4530-A490-7DC8A8FDBF01}" dt="2023-05-24T14:11:34.127" v="237"/>
          <ac:spMkLst>
            <pc:docMk/>
            <pc:sldMk cId="373531808" sldId="256"/>
            <ac:spMk id="53" creationId="{B1C3281D-A46F-4842-9340-4CBC29E1B260}"/>
          </ac:spMkLst>
        </pc:spChg>
        <pc:spChg chg="add del">
          <ac:chgData name="Alberto Martínez Pérez" userId="57a3ea86-fccf-4695-a458-195b475541ef" providerId="ADAL" clId="{E8FF0DF1-A2DE-4530-A490-7DC8A8FDBF01}" dt="2023-05-24T14:11:34.127" v="237"/>
          <ac:spMkLst>
            <pc:docMk/>
            <pc:sldMk cId="373531808" sldId="256"/>
            <ac:spMk id="55" creationId="{82D9AADB-3C09-45F7-99F1-39BFA1950F9E}"/>
          </ac:spMkLst>
        </pc:spChg>
        <pc:spChg chg="add del">
          <ac:chgData name="Alberto Martínez Pérez" userId="57a3ea86-fccf-4695-a458-195b475541ef" providerId="ADAL" clId="{E8FF0DF1-A2DE-4530-A490-7DC8A8FDBF01}" dt="2023-05-24T14:11:33.826" v="235" actId="26606"/>
          <ac:spMkLst>
            <pc:docMk/>
            <pc:sldMk cId="373531808" sldId="256"/>
            <ac:spMk id="59" creationId="{7A675F33-98AF-4B83-A3BB-0780A23145E6}"/>
          </ac:spMkLst>
        </pc:spChg>
        <pc:grpChg chg="add del">
          <ac:chgData name="Alberto Martínez Pérez" userId="57a3ea86-fccf-4695-a458-195b475541ef" providerId="ADAL" clId="{E8FF0DF1-A2DE-4530-A490-7DC8A8FDBF01}" dt="2023-05-24T14:11:33.826" v="235" actId="26606"/>
          <ac:grpSpMkLst>
            <pc:docMk/>
            <pc:sldMk cId="373531808" sldId="256"/>
            <ac:grpSpMk id="61" creationId="{EA75029C-64B9-41D0-9540-75846D4B04A5}"/>
          </ac:grpSpMkLst>
        </pc:grpChg>
        <pc:picChg chg="del mod ord">
          <ac:chgData name="Alberto Martínez Pérez" userId="57a3ea86-fccf-4695-a458-195b475541ef" providerId="ADAL" clId="{E8FF0DF1-A2DE-4530-A490-7DC8A8FDBF01}" dt="2023-05-24T14:10:03.097" v="185" actId="478"/>
          <ac:picMkLst>
            <pc:docMk/>
            <pc:sldMk cId="373531808" sldId="256"/>
            <ac:picMk id="20" creationId="{C524D712-1ABC-11DF-C7F3-D99A4E551884}"/>
          </ac:picMkLst>
        </pc:picChg>
        <pc:picChg chg="add del">
          <ac:chgData name="Alberto Martínez Pérez" userId="57a3ea86-fccf-4695-a458-195b475541ef" providerId="ADAL" clId="{E8FF0DF1-A2DE-4530-A490-7DC8A8FDBF01}" dt="2023-05-24T14:10:08.154" v="187" actId="26606"/>
          <ac:picMkLst>
            <pc:docMk/>
            <pc:sldMk cId="373531808" sldId="256"/>
            <ac:picMk id="44" creationId="{7379EDAC-E903-7FF5-DA1C-F4C2B306ACAD}"/>
          </ac:picMkLst>
        </pc:picChg>
        <pc:picChg chg="add del">
          <ac:chgData name="Alberto Martínez Pérez" userId="57a3ea86-fccf-4695-a458-195b475541ef" providerId="ADAL" clId="{E8FF0DF1-A2DE-4530-A490-7DC8A8FDBF01}" dt="2023-05-24T14:10:10.645" v="189" actId="26606"/>
          <ac:picMkLst>
            <pc:docMk/>
            <pc:sldMk cId="373531808" sldId="256"/>
            <ac:picMk id="49" creationId="{D5E2D6C7-8956-580B-5207-C9CB62DCD414}"/>
          </ac:picMkLst>
        </pc:picChg>
        <pc:picChg chg="add del mod">
          <ac:chgData name="Alberto Martínez Pérez" userId="57a3ea86-fccf-4695-a458-195b475541ef" providerId="ADAL" clId="{E8FF0DF1-A2DE-4530-A490-7DC8A8FDBF01}" dt="2023-05-24T14:17:42.498" v="241" actId="478"/>
          <ac:picMkLst>
            <pc:docMk/>
            <pc:sldMk cId="373531808" sldId="256"/>
            <ac:picMk id="54" creationId="{0D25904D-4ED4-BD20-96B8-19DF64861A6F}"/>
          </ac:picMkLst>
        </pc:picChg>
        <pc:cxnChg chg="add del">
          <ac:chgData name="Alberto Martínez Pérez" userId="57a3ea86-fccf-4695-a458-195b475541ef" providerId="ADAL" clId="{E8FF0DF1-A2DE-4530-A490-7DC8A8FDBF01}" dt="2023-05-24T14:09:55.931" v="184" actId="26606"/>
          <ac:cxnSpMkLst>
            <pc:docMk/>
            <pc:sldMk cId="373531808" sldId="256"/>
            <ac:cxnSpMk id="21" creationId="{414C5C93-B9E9-4392-ADCF-ABF21209DD56}"/>
          </ac:cxnSpMkLst>
        </pc:cxnChg>
        <pc:cxnChg chg="add del">
          <ac:chgData name="Alberto Martínez Pérez" userId="57a3ea86-fccf-4695-a458-195b475541ef" providerId="ADAL" clId="{E8FF0DF1-A2DE-4530-A490-7DC8A8FDBF01}" dt="2023-05-24T14:09:55.922" v="183" actId="26606"/>
          <ac:cxnSpMkLst>
            <pc:docMk/>
            <pc:sldMk cId="373531808" sldId="256"/>
            <ac:cxnSpMk id="25" creationId="{414C5C93-B9E9-4392-ADCF-ABF21209DD56}"/>
          </ac:cxnSpMkLst>
        </pc:cxnChg>
        <pc:cxnChg chg="add del">
          <ac:chgData name="Alberto Martínez Pérez" userId="57a3ea86-fccf-4695-a458-195b475541ef" providerId="ADAL" clId="{E8FF0DF1-A2DE-4530-A490-7DC8A8FDBF01}" dt="2023-05-24T14:09:19.181" v="147" actId="26606"/>
          <ac:cxnSpMkLst>
            <pc:docMk/>
            <pc:sldMk cId="373531808" sldId="256"/>
            <ac:cxnSpMk id="30" creationId="{313FECB8-44EE-4A45-9F7B-66ECF1C3C888}"/>
          </ac:cxnSpMkLst>
        </pc:cxnChg>
        <pc:cxnChg chg="add del">
          <ac:chgData name="Alberto Martínez Pérez" userId="57a3ea86-fccf-4695-a458-195b475541ef" providerId="ADAL" clId="{E8FF0DF1-A2DE-4530-A490-7DC8A8FDBF01}" dt="2023-05-24T14:10:10.655" v="190" actId="26606"/>
          <ac:cxnSpMkLst>
            <pc:docMk/>
            <pc:sldMk cId="373531808" sldId="256"/>
            <ac:cxnSpMk id="31" creationId="{651B3B56-501F-42FF-8534-28EF7857BD40}"/>
          </ac:cxnSpMkLst>
        </pc:cxnChg>
        <pc:cxnChg chg="add del">
          <ac:chgData name="Alberto Martínez Pérez" userId="57a3ea86-fccf-4695-a458-195b475541ef" providerId="ADAL" clId="{E8FF0DF1-A2DE-4530-A490-7DC8A8FDBF01}" dt="2023-05-24T14:09:24.088" v="151" actId="26606"/>
          <ac:cxnSpMkLst>
            <pc:docMk/>
            <pc:sldMk cId="373531808" sldId="256"/>
            <ac:cxnSpMk id="34" creationId="{B20D3D82-8B25-4DD9-9924-4CEAD450CD21}"/>
          </ac:cxnSpMkLst>
        </pc:cxnChg>
        <pc:cxnChg chg="add del">
          <ac:chgData name="Alberto Martínez Pérez" userId="57a3ea86-fccf-4695-a458-195b475541ef" providerId="ADAL" clId="{E8FF0DF1-A2DE-4530-A490-7DC8A8FDBF01}" dt="2023-05-24T14:09:25.104" v="153" actId="26606"/>
          <ac:cxnSpMkLst>
            <pc:docMk/>
            <pc:sldMk cId="373531808" sldId="256"/>
            <ac:cxnSpMk id="38" creationId="{B20D3D82-8B25-4DD9-9924-4CEAD450CD21}"/>
          </ac:cxnSpMkLst>
        </pc:cxnChg>
        <pc:cxnChg chg="add del">
          <ac:chgData name="Alberto Martínez Pérez" userId="57a3ea86-fccf-4695-a458-195b475541ef" providerId="ADAL" clId="{E8FF0DF1-A2DE-4530-A490-7DC8A8FDBF01}" dt="2023-05-24T14:09:27.690" v="155" actId="26606"/>
          <ac:cxnSpMkLst>
            <pc:docMk/>
            <pc:sldMk cId="373531808" sldId="256"/>
            <ac:cxnSpMk id="43" creationId="{414C5C93-B9E9-4392-ADCF-ABF21209DD56}"/>
          </ac:cxnSpMkLst>
        </pc:cxnChg>
        <pc:cxnChg chg="add del">
          <ac:chgData name="Alberto Martínez Pérez" userId="57a3ea86-fccf-4695-a458-195b475541ef" providerId="ADAL" clId="{E8FF0DF1-A2DE-4530-A490-7DC8A8FDBF01}" dt="2023-05-24T14:10:08.154" v="187" actId="26606"/>
          <ac:cxnSpMkLst>
            <pc:docMk/>
            <pc:sldMk cId="373531808" sldId="256"/>
            <ac:cxnSpMk id="45" creationId="{313FECB8-44EE-4A45-9F7B-66ECF1C3C888}"/>
          </ac:cxnSpMkLst>
        </pc:cxnChg>
        <pc:cxnChg chg="add del">
          <ac:chgData name="Alberto Martínez Pérez" userId="57a3ea86-fccf-4695-a458-195b475541ef" providerId="ADAL" clId="{E8FF0DF1-A2DE-4530-A490-7DC8A8FDBF01}" dt="2023-05-24T14:10:10.645" v="189" actId="26606"/>
          <ac:cxnSpMkLst>
            <pc:docMk/>
            <pc:sldMk cId="373531808" sldId="256"/>
            <ac:cxnSpMk id="51" creationId="{313FECB8-44EE-4A45-9F7B-66ECF1C3C888}"/>
          </ac:cxnSpMkLst>
        </pc:cxnChg>
        <pc:cxnChg chg="add del">
          <ac:chgData name="Alberto Martínez Pérez" userId="57a3ea86-fccf-4695-a458-195b475541ef" providerId="ADAL" clId="{E8FF0DF1-A2DE-4530-A490-7DC8A8FDBF01}" dt="2023-05-24T14:11:34.127" v="237"/>
          <ac:cxnSpMkLst>
            <pc:docMk/>
            <pc:sldMk cId="373531808" sldId="256"/>
            <ac:cxnSpMk id="56" creationId="{313FECB8-44EE-4A45-9F7B-66ECF1C3C888}"/>
          </ac:cxnSpMkLst>
        </pc:cxnChg>
      </pc:sldChg>
      <pc:sldChg chg="addSp delSp modSp mod modTransition">
        <pc:chgData name="Alberto Martínez Pérez" userId="57a3ea86-fccf-4695-a458-195b475541ef" providerId="ADAL" clId="{E8FF0DF1-A2DE-4530-A490-7DC8A8FDBF01}" dt="2023-05-25T21:26:37.513" v="1234" actId="27636"/>
        <pc:sldMkLst>
          <pc:docMk/>
          <pc:sldMk cId="438762479" sldId="257"/>
        </pc:sldMkLst>
        <pc:spChg chg="mod">
          <ac:chgData name="Alberto Martínez Pérez" userId="57a3ea86-fccf-4695-a458-195b475541ef" providerId="ADAL" clId="{E8FF0DF1-A2DE-4530-A490-7DC8A8FDBF01}" dt="2023-05-24T17:49:14.693" v="1216" actId="207"/>
          <ac:spMkLst>
            <pc:docMk/>
            <pc:sldMk cId="438762479" sldId="257"/>
            <ac:spMk id="2" creationId="{72EF9A39-2B2D-1C6F-8F31-032135DC36EF}"/>
          </ac:spMkLst>
        </pc:spChg>
        <pc:spChg chg="mod">
          <ac:chgData name="Alberto Martínez Pérez" userId="57a3ea86-fccf-4695-a458-195b475541ef" providerId="ADAL" clId="{E8FF0DF1-A2DE-4530-A490-7DC8A8FDBF01}" dt="2023-05-25T21:26:37.513" v="1234" actId="27636"/>
          <ac:spMkLst>
            <pc:docMk/>
            <pc:sldMk cId="438762479" sldId="257"/>
            <ac:spMk id="3" creationId="{C45E95AF-43F1-9A6A-F5D0-020DC8E48CE5}"/>
          </ac:spMkLst>
        </pc:spChg>
        <pc:picChg chg="add mod">
          <ac:chgData name="Alberto Martínez Pérez" userId="57a3ea86-fccf-4695-a458-195b475541ef" providerId="ADAL" clId="{E8FF0DF1-A2DE-4530-A490-7DC8A8FDBF01}" dt="2023-05-24T14:38:33.596" v="429" actId="1076"/>
          <ac:picMkLst>
            <pc:docMk/>
            <pc:sldMk cId="438762479" sldId="257"/>
            <ac:picMk id="4" creationId="{0C166A9E-BEDD-B4D2-29E5-367657F2AFC7}"/>
          </ac:picMkLst>
        </pc:picChg>
        <pc:picChg chg="add del mod">
          <ac:chgData name="Alberto Martínez Pérez" userId="57a3ea86-fccf-4695-a458-195b475541ef" providerId="ADAL" clId="{E8FF0DF1-A2DE-4530-A490-7DC8A8FDBF01}" dt="2023-05-24T14:22:30.644" v="377" actId="478"/>
          <ac:picMkLst>
            <pc:docMk/>
            <pc:sldMk cId="438762479" sldId="257"/>
            <ac:picMk id="1026" creationId="{27E3CD5C-9B35-B0E0-ECC7-E9D2F52E31B4}"/>
          </ac:picMkLst>
        </pc:picChg>
        <pc:picChg chg="del">
          <ac:chgData name="Alberto Martínez Pérez" userId="57a3ea86-fccf-4695-a458-195b475541ef" providerId="ADAL" clId="{E8FF0DF1-A2DE-4530-A490-7DC8A8FDBF01}" dt="2023-05-24T14:22:24.436" v="374" actId="478"/>
          <ac:picMkLst>
            <pc:docMk/>
            <pc:sldMk cId="438762479" sldId="257"/>
            <ac:picMk id="1028" creationId="{EA67AD04-E989-EA9A-283C-A9F9A89384E3}"/>
          </ac:picMkLst>
        </pc:picChg>
      </pc:sldChg>
      <pc:sldChg chg="addSp modSp mod modTransition">
        <pc:chgData name="Alberto Martínez Pérez" userId="57a3ea86-fccf-4695-a458-195b475541ef" providerId="ADAL" clId="{E8FF0DF1-A2DE-4530-A490-7DC8A8FDBF01}" dt="2023-05-24T17:49:31.902" v="1218" actId="207"/>
        <pc:sldMkLst>
          <pc:docMk/>
          <pc:sldMk cId="1048961397" sldId="258"/>
        </pc:sldMkLst>
        <pc:spChg chg="mod">
          <ac:chgData name="Alberto Martínez Pérez" userId="57a3ea86-fccf-4695-a458-195b475541ef" providerId="ADAL" clId="{E8FF0DF1-A2DE-4530-A490-7DC8A8FDBF01}" dt="2023-05-24T17:49:31.902" v="1218" actId="207"/>
          <ac:spMkLst>
            <pc:docMk/>
            <pc:sldMk cId="1048961397" sldId="258"/>
            <ac:spMk id="2" creationId="{F9804AC9-A218-1DF4-A8D0-5F43BF007839}"/>
          </ac:spMkLst>
        </pc:spChg>
        <pc:picChg chg="add mod">
          <ac:chgData name="Alberto Martínez Pérez" userId="57a3ea86-fccf-4695-a458-195b475541ef" providerId="ADAL" clId="{E8FF0DF1-A2DE-4530-A490-7DC8A8FDBF01}" dt="2023-05-24T16:42:09.271" v="436" actId="1076"/>
          <ac:picMkLst>
            <pc:docMk/>
            <pc:sldMk cId="1048961397" sldId="258"/>
            <ac:picMk id="4" creationId="{851DDA2D-1652-A298-80E1-3230A8E9F108}"/>
          </ac:picMkLst>
        </pc:picChg>
        <pc:picChg chg="mod">
          <ac:chgData name="Alberto Martínez Pérez" userId="57a3ea86-fccf-4695-a458-195b475541ef" providerId="ADAL" clId="{E8FF0DF1-A2DE-4530-A490-7DC8A8FDBF01}" dt="2023-05-24T15:08:55.251" v="432" actId="1076"/>
          <ac:picMkLst>
            <pc:docMk/>
            <pc:sldMk cId="1048961397" sldId="258"/>
            <ac:picMk id="2054" creationId="{4E526026-B072-EFE6-824D-288FB37D79D3}"/>
          </ac:picMkLst>
        </pc:picChg>
      </pc:sldChg>
      <pc:sldChg chg="addSp delSp modSp mod modTransition delDesignElem">
        <pc:chgData name="Alberto Martínez Pérez" userId="57a3ea86-fccf-4695-a458-195b475541ef" providerId="ADAL" clId="{E8FF0DF1-A2DE-4530-A490-7DC8A8FDBF01}" dt="2023-05-24T17:44:11.778" v="1030" actId="1076"/>
        <pc:sldMkLst>
          <pc:docMk/>
          <pc:sldMk cId="3267132280" sldId="259"/>
        </pc:sldMkLst>
        <pc:spChg chg="mod">
          <ac:chgData name="Alberto Martínez Pérez" userId="57a3ea86-fccf-4695-a458-195b475541ef" providerId="ADAL" clId="{E8FF0DF1-A2DE-4530-A490-7DC8A8FDBF01}" dt="2023-05-24T17:43:32.358" v="1024" actId="27636"/>
          <ac:spMkLst>
            <pc:docMk/>
            <pc:sldMk cId="3267132280" sldId="259"/>
            <ac:spMk id="2" creationId="{88A2959F-F891-5845-8CA4-26FC49839898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3267132280" sldId="259"/>
            <ac:spMk id="14" creationId="{055BEBF3-DFCD-47AA-B145-ADA107FAA582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3267132280" sldId="259"/>
            <ac:spMk id="16" creationId="{40E0E787-6A3F-4579-9E73-AC9FBB0E3A45}"/>
          </ac:spMkLst>
        </pc:spChg>
        <pc:picChg chg="mod">
          <ac:chgData name="Alberto Martínez Pérez" userId="57a3ea86-fccf-4695-a458-195b475541ef" providerId="ADAL" clId="{E8FF0DF1-A2DE-4530-A490-7DC8A8FDBF01}" dt="2023-05-24T17:44:06.283" v="1029" actId="1076"/>
          <ac:picMkLst>
            <pc:docMk/>
            <pc:sldMk cId="3267132280" sldId="259"/>
            <ac:picMk id="4" creationId="{4FC1DAF1-528D-E469-ECB5-F0E3B6F942AD}"/>
          </ac:picMkLst>
        </pc:picChg>
        <pc:picChg chg="mod">
          <ac:chgData name="Alberto Martínez Pérez" userId="57a3ea86-fccf-4695-a458-195b475541ef" providerId="ADAL" clId="{E8FF0DF1-A2DE-4530-A490-7DC8A8FDBF01}" dt="2023-05-24T17:44:03.810" v="1028" actId="1076"/>
          <ac:picMkLst>
            <pc:docMk/>
            <pc:sldMk cId="3267132280" sldId="259"/>
            <ac:picMk id="5" creationId="{C5195B82-4FEA-A7B9-839B-1A8F509CCE7F}"/>
          </ac:picMkLst>
        </pc:picChg>
        <pc:picChg chg="mod">
          <ac:chgData name="Alberto Martínez Pérez" userId="57a3ea86-fccf-4695-a458-195b475541ef" providerId="ADAL" clId="{E8FF0DF1-A2DE-4530-A490-7DC8A8FDBF01}" dt="2023-05-24T17:44:11.778" v="1030" actId="1076"/>
          <ac:picMkLst>
            <pc:docMk/>
            <pc:sldMk cId="3267132280" sldId="259"/>
            <ac:picMk id="7" creationId="{B913F5C6-691C-11EE-5150-88B0047366B7}"/>
          </ac:picMkLst>
        </pc:pic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3267132280" sldId="259"/>
            <ac:cxnSpMk id="12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3267132280" sldId="259"/>
            <ac:cxnSpMk id="18" creationId="{651B3B56-501F-42FF-8534-28EF7857BD40}"/>
          </ac:cxnSpMkLst>
        </pc:cxnChg>
      </pc:sldChg>
      <pc:sldChg chg="modSp mod modTransition">
        <pc:chgData name="Alberto Martínez Pérez" userId="57a3ea86-fccf-4695-a458-195b475541ef" providerId="ADAL" clId="{E8FF0DF1-A2DE-4530-A490-7DC8A8FDBF01}" dt="2023-05-24T17:59:38.096" v="1223" actId="207"/>
        <pc:sldMkLst>
          <pc:docMk/>
          <pc:sldMk cId="1780715623" sldId="261"/>
        </pc:sldMkLst>
        <pc:spChg chg="mod">
          <ac:chgData name="Alberto Martínez Pérez" userId="57a3ea86-fccf-4695-a458-195b475541ef" providerId="ADAL" clId="{E8FF0DF1-A2DE-4530-A490-7DC8A8FDBF01}" dt="2023-05-24T17:59:35.137" v="1222" actId="207"/>
          <ac:spMkLst>
            <pc:docMk/>
            <pc:sldMk cId="1780715623" sldId="261"/>
            <ac:spMk id="2" creationId="{44A3ED17-A049-7780-01DE-E560CAED194E}"/>
          </ac:spMkLst>
        </pc:spChg>
        <pc:spChg chg="mod">
          <ac:chgData name="Alberto Martínez Pérez" userId="57a3ea86-fccf-4695-a458-195b475541ef" providerId="ADAL" clId="{E8FF0DF1-A2DE-4530-A490-7DC8A8FDBF01}" dt="2023-05-24T17:59:38.096" v="1223" actId="207"/>
          <ac:spMkLst>
            <pc:docMk/>
            <pc:sldMk cId="1780715623" sldId="261"/>
            <ac:spMk id="3" creationId="{656CCE43-F48A-3485-AC08-CCAEC2EFD930}"/>
          </ac:spMkLst>
        </pc:spChg>
      </pc:sldChg>
      <pc:sldChg chg="addSp delSp modSp mod modTransition delDesignElem">
        <pc:chgData name="Alberto Martínez Pérez" userId="57a3ea86-fccf-4695-a458-195b475541ef" providerId="ADAL" clId="{E8FF0DF1-A2DE-4530-A490-7DC8A8FDBF01}" dt="2023-05-24T19:31:48.911" v="1226" actId="113"/>
        <pc:sldMkLst>
          <pc:docMk/>
          <pc:sldMk cId="3711258175" sldId="267"/>
        </pc:sldMkLst>
        <pc:spChg chg="mod">
          <ac:chgData name="Alberto Martínez Pérez" userId="57a3ea86-fccf-4695-a458-195b475541ef" providerId="ADAL" clId="{E8FF0DF1-A2DE-4530-A490-7DC8A8FDBF01}" dt="2023-05-24T19:31:48.911" v="1226" actId="113"/>
          <ac:spMkLst>
            <pc:docMk/>
            <pc:sldMk cId="3711258175" sldId="267"/>
            <ac:spMk id="2" creationId="{88A2959F-F891-5845-8CA4-26FC49839898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3711258175" sldId="267"/>
            <ac:spMk id="14" creationId="{055BEBF3-DFCD-47AA-B145-ADA107FAA582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3711258175" sldId="267"/>
            <ac:spMk id="16" creationId="{40E0E787-6A3F-4579-9E73-AC9FBB0E3A45}"/>
          </ac:spMkLst>
        </pc:spChg>
        <pc:picChg chg="mod">
          <ac:chgData name="Alberto Martínez Pérez" userId="57a3ea86-fccf-4695-a458-195b475541ef" providerId="ADAL" clId="{E8FF0DF1-A2DE-4530-A490-7DC8A8FDBF01}" dt="2023-05-24T17:43:53.418" v="1026" actId="1076"/>
          <ac:picMkLst>
            <pc:docMk/>
            <pc:sldMk cId="3711258175" sldId="267"/>
            <ac:picMk id="4" creationId="{4FC1DAF1-528D-E469-ECB5-F0E3B6F942AD}"/>
          </ac:picMkLst>
        </pc:picChg>
        <pc:picChg chg="mod">
          <ac:chgData name="Alberto Martínez Pérez" userId="57a3ea86-fccf-4695-a458-195b475541ef" providerId="ADAL" clId="{E8FF0DF1-A2DE-4530-A490-7DC8A8FDBF01}" dt="2023-05-24T17:43:51.122" v="1025" actId="1076"/>
          <ac:picMkLst>
            <pc:docMk/>
            <pc:sldMk cId="3711258175" sldId="267"/>
            <ac:picMk id="5" creationId="{C5195B82-4FEA-A7B9-839B-1A8F509CCE7F}"/>
          </ac:picMkLst>
        </pc:picChg>
        <pc:picChg chg="mod">
          <ac:chgData name="Alberto Martínez Pérez" userId="57a3ea86-fccf-4695-a458-195b475541ef" providerId="ADAL" clId="{E8FF0DF1-A2DE-4530-A490-7DC8A8FDBF01}" dt="2023-05-24T17:43:55.834" v="1027" actId="1076"/>
          <ac:picMkLst>
            <pc:docMk/>
            <pc:sldMk cId="3711258175" sldId="267"/>
            <ac:picMk id="7" creationId="{B913F5C6-691C-11EE-5150-88B0047366B7}"/>
          </ac:picMkLst>
        </pc:pic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3711258175" sldId="267"/>
            <ac:cxnSpMk id="12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3711258175" sldId="267"/>
            <ac:cxnSpMk id="18" creationId="{651B3B56-501F-42FF-8534-28EF7857BD40}"/>
          </ac:cxnSpMkLst>
        </pc:cxnChg>
      </pc:sldChg>
      <pc:sldChg chg="addSp delSp modSp mod modTransition delDesignElem">
        <pc:chgData name="Alberto Martínez Pérez" userId="57a3ea86-fccf-4695-a458-195b475541ef" providerId="ADAL" clId="{E8FF0DF1-A2DE-4530-A490-7DC8A8FDBF01}" dt="2023-05-24T19:32:04.782" v="1228" actId="255"/>
        <pc:sldMkLst>
          <pc:docMk/>
          <pc:sldMk cId="3977194876" sldId="268"/>
        </pc:sldMkLst>
        <pc:spChg chg="mod">
          <ac:chgData name="Alberto Martínez Pérez" userId="57a3ea86-fccf-4695-a458-195b475541ef" providerId="ADAL" clId="{E8FF0DF1-A2DE-4530-A490-7DC8A8FDBF01}" dt="2023-05-24T19:32:04.782" v="1228" actId="255"/>
          <ac:spMkLst>
            <pc:docMk/>
            <pc:sldMk cId="3977194876" sldId="268"/>
            <ac:spMk id="2" creationId="{88A2959F-F891-5845-8CA4-26FC49839898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3977194876" sldId="268"/>
            <ac:spMk id="25" creationId="{055BEBF3-DFCD-47AA-B145-ADA107FAA582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3977194876" sldId="268"/>
            <ac:spMk id="27" creationId="{40E0E787-6A3F-4579-9E73-AC9FBB0E3A45}"/>
          </ac:spMkLst>
        </pc:sp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3977194876" sldId="268"/>
            <ac:cxnSpMk id="23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3977194876" sldId="268"/>
            <ac:cxnSpMk id="29" creationId="{651B3B56-501F-42FF-8534-28EF7857BD40}"/>
          </ac:cxnSpMkLst>
        </pc:cxnChg>
      </pc:sldChg>
      <pc:sldChg chg="addSp delSp modSp mod modTransition delDesignElem">
        <pc:chgData name="Alberto Martínez Pérez" userId="57a3ea86-fccf-4695-a458-195b475541ef" providerId="ADAL" clId="{E8FF0DF1-A2DE-4530-A490-7DC8A8FDBF01}" dt="2023-05-24T17:43:32.168" v="1022"/>
        <pc:sldMkLst>
          <pc:docMk/>
          <pc:sldMk cId="1572410289" sldId="270"/>
        </pc:sldMkLst>
        <pc:spChg chg="mod">
          <ac:chgData name="Alberto Martínez Pérez" userId="57a3ea86-fccf-4695-a458-195b475541ef" providerId="ADAL" clId="{E8FF0DF1-A2DE-4530-A490-7DC8A8FDBF01}" dt="2023-05-24T17:28:40.183" v="982"/>
          <ac:spMkLst>
            <pc:docMk/>
            <pc:sldMk cId="1572410289" sldId="270"/>
            <ac:spMk id="2" creationId="{88A2959F-F891-5845-8CA4-26FC49839898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1572410289" sldId="270"/>
            <ac:spMk id="16" creationId="{055BEBF3-DFCD-47AA-B145-ADA107FAA582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1572410289" sldId="270"/>
            <ac:spMk id="18" creationId="{40E0E787-6A3F-4579-9E73-AC9FBB0E3A45}"/>
          </ac:spMkLst>
        </pc:sp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1572410289" sldId="270"/>
            <ac:cxnSpMk id="14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1572410289" sldId="270"/>
            <ac:cxnSpMk id="20" creationId="{651B3B56-501F-42FF-8534-28EF7857BD40}"/>
          </ac:cxnSpMkLst>
        </pc:cxnChg>
      </pc:sldChg>
      <pc:sldChg chg="addSp delSp modSp new del mod modTransition setBg setClrOvrMap delDesignElem">
        <pc:chgData name="Alberto Martínez Pérez" userId="57a3ea86-fccf-4695-a458-195b475541ef" providerId="ADAL" clId="{E8FF0DF1-A2DE-4530-A490-7DC8A8FDBF01}" dt="2023-05-24T17:47:09.514" v="1061" actId="47"/>
        <pc:sldMkLst>
          <pc:docMk/>
          <pc:sldMk cId="882167617" sldId="271"/>
        </pc:sldMkLst>
        <pc:spChg chg="mod">
          <ac:chgData name="Alberto Martínez Pérez" userId="57a3ea86-fccf-4695-a458-195b475541ef" providerId="ADAL" clId="{E8FF0DF1-A2DE-4530-A490-7DC8A8FDBF01}" dt="2023-05-24T14:09:04.631" v="143"/>
          <ac:spMkLst>
            <pc:docMk/>
            <pc:sldMk cId="882167617" sldId="271"/>
            <ac:spMk id="2" creationId="{5C811C20-D2FB-16BF-BE73-A01C982CDCE1}"/>
          </ac:spMkLst>
        </pc:spChg>
        <pc:spChg chg="del">
          <ac:chgData name="Alberto Martínez Pérez" userId="57a3ea86-fccf-4695-a458-195b475541ef" providerId="ADAL" clId="{E8FF0DF1-A2DE-4530-A490-7DC8A8FDBF01}" dt="2023-05-24T14:01:43.364" v="19" actId="478"/>
          <ac:spMkLst>
            <pc:docMk/>
            <pc:sldMk cId="882167617" sldId="271"/>
            <ac:spMk id="3" creationId="{EAE0FD10-86F0-55FD-4D33-0B5DDEE48F91}"/>
          </ac:spMkLst>
        </pc:spChg>
        <pc:spChg chg="add del mod">
          <ac:chgData name="Alberto Martínez Pérez" userId="57a3ea86-fccf-4695-a458-195b475541ef" providerId="ADAL" clId="{E8FF0DF1-A2DE-4530-A490-7DC8A8FDBF01}" dt="2023-05-24T14:20:24.354" v="312"/>
          <ac:spMkLst>
            <pc:docMk/>
            <pc:sldMk cId="882167617" sldId="271"/>
            <ac:spMk id="14" creationId="{86BECA37-C849-FC7B-5BCA-0F9850F572E0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882167617" sldId="271"/>
            <ac:spMk id="18" creationId="{0760E4C7-47B8-4356-ABCA-CC9C79E2D2B6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882167617" sldId="271"/>
            <ac:spMk id="20" creationId="{824F4927-E645-48C1-B709-AC214B1B75B1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882167617" sldId="271"/>
            <ac:spMk id="22" creationId="{5C3A0317-07C5-421D-8353-23737ABDC422}"/>
          </ac:spMkLst>
        </pc:spChg>
        <pc:picChg chg="add mod">
          <ac:chgData name="Alberto Martínez Pérez" userId="57a3ea86-fccf-4695-a458-195b475541ef" providerId="ADAL" clId="{E8FF0DF1-A2DE-4530-A490-7DC8A8FDBF01}" dt="2023-05-24T14:21:50.080" v="372" actId="1076"/>
          <ac:picMkLst>
            <pc:docMk/>
            <pc:sldMk cId="882167617" sldId="271"/>
            <ac:picMk id="5" creationId="{79FF20DF-F35E-7960-9619-0F1B8517273B}"/>
          </ac:picMkLst>
        </pc:picChg>
        <pc:picChg chg="add mod">
          <ac:chgData name="Alberto Martínez Pérez" userId="57a3ea86-fccf-4695-a458-195b475541ef" providerId="ADAL" clId="{E8FF0DF1-A2DE-4530-A490-7DC8A8FDBF01}" dt="2023-05-24T14:21:51.369" v="373" actId="1076"/>
          <ac:picMkLst>
            <pc:docMk/>
            <pc:sldMk cId="882167617" sldId="271"/>
            <ac:picMk id="7" creationId="{A520FEBA-BDAA-FD24-CB7B-03941E57EAFE}"/>
          </ac:picMkLst>
        </pc:picChg>
        <pc:picChg chg="add del mod">
          <ac:chgData name="Alberto Martínez Pérez" userId="57a3ea86-fccf-4695-a458-195b475541ef" providerId="ADAL" clId="{E8FF0DF1-A2DE-4530-A490-7DC8A8FDBF01}" dt="2023-05-24T14:03:36.380" v="31" actId="478"/>
          <ac:picMkLst>
            <pc:docMk/>
            <pc:sldMk cId="882167617" sldId="271"/>
            <ac:picMk id="9" creationId="{102DC2B5-8EC2-4C5E-7CC1-4A9D1CC2044E}"/>
          </ac:picMkLst>
        </pc:picChg>
        <pc:picChg chg="add mod ord">
          <ac:chgData name="Alberto Martínez Pérez" userId="57a3ea86-fccf-4695-a458-195b475541ef" providerId="ADAL" clId="{E8FF0DF1-A2DE-4530-A490-7DC8A8FDBF01}" dt="2023-05-24T17:11:13.664" v="920" actId="1076"/>
          <ac:picMkLst>
            <pc:docMk/>
            <pc:sldMk cId="882167617" sldId="271"/>
            <ac:picMk id="11" creationId="{AA161C1C-89D5-343B-97C1-BC8892A7A781}"/>
          </ac:picMkLst>
        </pc:picChg>
        <pc:picChg chg="add mod">
          <ac:chgData name="Alberto Martínez Pérez" userId="57a3ea86-fccf-4695-a458-195b475541ef" providerId="ADAL" clId="{E8FF0DF1-A2DE-4530-A490-7DC8A8FDBF01}" dt="2023-05-24T14:21:48.584" v="371" actId="1076"/>
          <ac:picMkLst>
            <pc:docMk/>
            <pc:sldMk cId="882167617" sldId="271"/>
            <ac:picMk id="13" creationId="{6C31E40B-72C7-2AF4-74B7-84412E069047}"/>
          </ac:picMkLst>
        </pc:pic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882167617" sldId="271"/>
            <ac:cxnSpMk id="16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882167617" sldId="271"/>
            <ac:cxnSpMk id="24" creationId="{414C5C93-B9E9-4392-ADCF-ABF21209DD56}"/>
          </ac:cxnSpMkLst>
        </pc:cxnChg>
      </pc:sldChg>
      <pc:sldChg chg="addSp delSp modSp new mod modTransition setBg addAnim delDesignElem">
        <pc:chgData name="Alberto Martínez Pérez" userId="57a3ea86-fccf-4695-a458-195b475541ef" providerId="ADAL" clId="{E8FF0DF1-A2DE-4530-A490-7DC8A8FDBF01}" dt="2023-05-24T17:45:59.388" v="1050"/>
        <pc:sldMkLst>
          <pc:docMk/>
          <pc:sldMk cId="2648979339" sldId="272"/>
        </pc:sldMkLst>
        <pc:spChg chg="mod">
          <ac:chgData name="Alberto Martínez Pérez" userId="57a3ea86-fccf-4695-a458-195b475541ef" providerId="ADAL" clId="{E8FF0DF1-A2DE-4530-A490-7DC8A8FDBF01}" dt="2023-05-24T17:45:59.387" v="1049" actId="26606"/>
          <ac:spMkLst>
            <pc:docMk/>
            <pc:sldMk cId="2648979339" sldId="272"/>
            <ac:spMk id="2" creationId="{023BC2A7-AB1A-A1E7-DA33-9DA37B805992}"/>
          </ac:spMkLst>
        </pc:spChg>
        <pc:spChg chg="del">
          <ac:chgData name="Alberto Martínez Pérez" userId="57a3ea86-fccf-4695-a458-195b475541ef" providerId="ADAL" clId="{E8FF0DF1-A2DE-4530-A490-7DC8A8FDBF01}" dt="2023-05-24T14:07:58.278" v="50" actId="26606"/>
          <ac:spMkLst>
            <pc:docMk/>
            <pc:sldMk cId="2648979339" sldId="272"/>
            <ac:spMk id="3" creationId="{961FF181-1376-6815-3A4C-0296FE766E52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2648979339" sldId="272"/>
            <ac:spMk id="10" creationId="{269544AB-4770-4210-ABAD-B88756DB13DF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2648979339" sldId="272"/>
            <ac:spMk id="12" creationId="{AF448D61-FD92-4997-B065-20433412424A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2648979339" sldId="272"/>
            <ac:spMk id="14" creationId="{2555A4C0-F746-4932-ABD3-024F4B231E4E}"/>
          </ac:spMkLst>
        </pc:spChg>
        <pc:spChg chg="add del">
          <ac:chgData name="Alberto Martínez Pérez" userId="57a3ea86-fccf-4695-a458-195b475541ef" providerId="ADAL" clId="{E8FF0DF1-A2DE-4530-A490-7DC8A8FDBF01}" dt="2023-05-24T14:11:24.933" v="229" actId="26606"/>
          <ac:spMkLst>
            <pc:docMk/>
            <pc:sldMk cId="2648979339" sldId="272"/>
            <ac:spMk id="17" creationId="{4609862E-48F9-45AC-8D44-67A0268A7935}"/>
          </ac:spMkLst>
        </pc:spChg>
        <pc:spChg chg="add del">
          <ac:chgData name="Alberto Martínez Pérez" userId="57a3ea86-fccf-4695-a458-195b475541ef" providerId="ADAL" clId="{E8FF0DF1-A2DE-4530-A490-7DC8A8FDBF01}" dt="2023-05-24T14:11:24.195" v="227" actId="26606"/>
          <ac:spMkLst>
            <pc:docMk/>
            <pc:sldMk cId="2648979339" sldId="272"/>
            <ac:spMk id="18" creationId="{E72AA1E7-7434-43A0-9D05-3C7D3ACC0539}"/>
          </ac:spMkLst>
        </pc:spChg>
        <pc:spChg chg="add del">
          <ac:chgData name="Alberto Martínez Pérez" userId="57a3ea86-fccf-4695-a458-195b475541ef" providerId="ADAL" clId="{E8FF0DF1-A2DE-4530-A490-7DC8A8FDBF01}" dt="2023-05-24T14:11:33.289" v="233" actId="26606"/>
          <ac:spMkLst>
            <pc:docMk/>
            <pc:sldMk cId="2648979339" sldId="272"/>
            <ac:spMk id="37" creationId="{4609862E-48F9-45AC-8D44-67A0268A7935}"/>
          </ac:spMkLst>
        </pc:spChg>
        <pc:spChg chg="add del">
          <ac:chgData name="Alberto Martínez Pérez" userId="57a3ea86-fccf-4695-a458-195b475541ef" providerId="ADAL" clId="{E8FF0DF1-A2DE-4530-A490-7DC8A8FDBF01}" dt="2023-05-24T14:11:33.289" v="233" actId="26606"/>
          <ac:spMkLst>
            <pc:docMk/>
            <pc:sldMk cId="2648979339" sldId="272"/>
            <ac:spMk id="38" creationId="{2D5EEA8B-2D86-4D1D-96B3-6B8290303786}"/>
          </ac:spMkLst>
        </pc:spChg>
        <pc:spChg chg="add">
          <ac:chgData name="Alberto Martínez Pérez" userId="57a3ea86-fccf-4695-a458-195b475541ef" providerId="ADAL" clId="{E8FF0DF1-A2DE-4530-A490-7DC8A8FDBF01}" dt="2023-05-24T17:45:59.387" v="1049" actId="26606"/>
          <ac:spMkLst>
            <pc:docMk/>
            <pc:sldMk cId="2648979339" sldId="272"/>
            <ac:spMk id="65" creationId="{4D6A640B-6684-4338-9199-6EE758735581}"/>
          </ac:spMkLst>
        </pc:spChg>
        <pc:spChg chg="add">
          <ac:chgData name="Alberto Martínez Pérez" userId="57a3ea86-fccf-4695-a458-195b475541ef" providerId="ADAL" clId="{E8FF0DF1-A2DE-4530-A490-7DC8A8FDBF01}" dt="2023-05-24T17:45:59.387" v="1049" actId="26606"/>
          <ac:spMkLst>
            <pc:docMk/>
            <pc:sldMk cId="2648979339" sldId="272"/>
            <ac:spMk id="123" creationId="{FF5E4228-419E-44B9-B090-94A9540E5B3F}"/>
          </ac:spMkLst>
        </pc:spChg>
        <pc:grpChg chg="add del">
          <ac:chgData name="Alberto Martínez Pérez" userId="57a3ea86-fccf-4695-a458-195b475541ef" providerId="ADAL" clId="{E8FF0DF1-A2DE-4530-A490-7DC8A8FDBF01}" dt="2023-05-24T14:11:24.933" v="229" actId="26606"/>
          <ac:grpSpMkLst>
            <pc:docMk/>
            <pc:sldMk cId="2648979339" sldId="272"/>
            <ac:grpSpMk id="19" creationId="{C97986E7-0E3C-4F64-886E-935DDCB83AA7}"/>
          </ac:grpSpMkLst>
        </pc:grpChg>
        <pc:grpChg chg="add del">
          <ac:chgData name="Alberto Martínez Pérez" userId="57a3ea86-fccf-4695-a458-195b475541ef" providerId="ADAL" clId="{E8FF0DF1-A2DE-4530-A490-7DC8A8FDBF01}" dt="2023-05-24T14:11:24.195" v="227" actId="26606"/>
          <ac:grpSpMkLst>
            <pc:docMk/>
            <pc:sldMk cId="2648979339" sldId="272"/>
            <ac:grpSpMk id="20" creationId="{466FBB0E-B024-4E3B-9BBD-FF15FC76B681}"/>
          </ac:grpSpMkLst>
        </pc:grpChg>
        <pc:grpChg chg="add">
          <ac:chgData name="Alberto Martínez Pérez" userId="57a3ea86-fccf-4695-a458-195b475541ef" providerId="ADAL" clId="{E8FF0DF1-A2DE-4530-A490-7DC8A8FDBF01}" dt="2023-05-24T17:45:59.387" v="1049" actId="26606"/>
          <ac:grpSpMkLst>
            <pc:docMk/>
            <pc:sldMk cId="2648979339" sldId="272"/>
            <ac:grpSpMk id="66" creationId="{FF5EAD09-B81D-415F-8BCF-73C81AE05F21}"/>
          </ac:grpSpMkLst>
        </pc:grpChg>
        <pc:grpChg chg="add">
          <ac:chgData name="Alberto Martínez Pérez" userId="57a3ea86-fccf-4695-a458-195b475541ef" providerId="ADAL" clId="{E8FF0DF1-A2DE-4530-A490-7DC8A8FDBF01}" dt="2023-05-24T17:45:59.387" v="1049" actId="26606"/>
          <ac:grpSpMkLst>
            <pc:docMk/>
            <pc:sldMk cId="2648979339" sldId="272"/>
            <ac:grpSpMk id="67" creationId="{5BAB052D-92E4-4715-895B-E423230754C2}"/>
          </ac:grpSpMkLst>
        </pc:grpChg>
        <pc:picChg chg="add del">
          <ac:chgData name="Alberto Martínez Pérez" userId="57a3ea86-fccf-4695-a458-195b475541ef" providerId="ADAL" clId="{E8FF0DF1-A2DE-4530-A490-7DC8A8FDBF01}" dt="2023-05-24T14:11:24.195" v="227" actId="26606"/>
          <ac:picMkLst>
            <pc:docMk/>
            <pc:sldMk cId="2648979339" sldId="272"/>
            <ac:picMk id="4" creationId="{3D00362F-B8BF-63EB-019A-5AC55CC7190F}"/>
          </ac:picMkLst>
        </pc:picChg>
        <pc:picChg chg="add">
          <ac:chgData name="Alberto Martínez Pérez" userId="57a3ea86-fccf-4695-a458-195b475541ef" providerId="ADAL" clId="{E8FF0DF1-A2DE-4530-A490-7DC8A8FDBF01}" dt="2023-05-24T17:45:59.387" v="1049" actId="26606"/>
          <ac:picMkLst>
            <pc:docMk/>
            <pc:sldMk cId="2648979339" sldId="272"/>
            <ac:picMk id="64" creationId="{9ACD3AF8-B16E-4174-8C1A-41F683C4AF8A}"/>
          </ac:picMkLst>
        </pc:picChg>
        <pc:cxnChg chg="add del">
          <ac:chgData name="Alberto Martínez Pérez" userId="57a3ea86-fccf-4695-a458-195b475541ef" providerId="ADAL" clId="{E8FF0DF1-A2DE-4530-A490-7DC8A8FDBF01}" dt="2023-05-24T14:11:24.195" v="227" actId="26606"/>
          <ac:cxnSpMkLst>
            <pc:docMk/>
            <pc:sldMk cId="2648979339" sldId="272"/>
            <ac:cxnSpMk id="5" creationId="{8FD48FB1-66D8-4676-B0AA-C139A1DB78D1}"/>
          </ac:cxnSpMkLst>
        </pc:cxnChg>
        <pc:cxnChg chg="add del">
          <ac:chgData name="Alberto Martínez Pérez" userId="57a3ea86-fccf-4695-a458-195b475541ef" providerId="ADAL" clId="{E8FF0DF1-A2DE-4530-A490-7DC8A8FDBF01}" dt="2023-05-24T14:11:24.195" v="227" actId="26606"/>
          <ac:cxnSpMkLst>
            <pc:docMk/>
            <pc:sldMk cId="2648979339" sldId="272"/>
            <ac:cxnSpMk id="6" creationId="{F033F5AE-6728-4F19-8DED-658E674B31B9}"/>
          </ac:cxnSpMkLst>
        </pc:cxnChg>
        <pc:cxnChg chg="add del">
          <ac:chgData name="Alberto Martínez Pérez" userId="57a3ea86-fccf-4695-a458-195b475541ef" providerId="ADAL" clId="{E8FF0DF1-A2DE-4530-A490-7DC8A8FDBF01}" dt="2023-05-24T14:11:24.195" v="227" actId="26606"/>
          <ac:cxnSpMkLst>
            <pc:docMk/>
            <pc:sldMk cId="2648979339" sldId="272"/>
            <ac:cxnSpMk id="7" creationId="{82C7D74A-18BA-4709-A808-44E8815C4430}"/>
          </ac:cxnSpMkLst>
        </pc:cxn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2648979339" sldId="272"/>
            <ac:cxnSpMk id="8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4:11:24.195" v="227" actId="26606"/>
          <ac:cxnSpMkLst>
            <pc:docMk/>
            <pc:sldMk cId="2648979339" sldId="272"/>
            <ac:cxnSpMk id="9" creationId="{B5164A3F-1561-4039-8185-AB0EEB713EA7}"/>
          </ac:cxnSpMkLst>
        </pc:cxnChg>
        <pc:cxnChg chg="add del">
          <ac:chgData name="Alberto Martínez Pérez" userId="57a3ea86-fccf-4695-a458-195b475541ef" providerId="ADAL" clId="{E8FF0DF1-A2DE-4530-A490-7DC8A8FDBF01}" dt="2023-05-24T14:11:24.195" v="227" actId="26606"/>
          <ac:cxnSpMkLst>
            <pc:docMk/>
            <pc:sldMk cId="2648979339" sldId="272"/>
            <ac:cxnSpMk id="11" creationId="{2A35DB53-42BE-460E-9CA1-1294C98463CB}"/>
          </ac:cxnSpMkLst>
        </pc:cxnChg>
        <pc:cxnChg chg="add del">
          <ac:chgData name="Alberto Martínez Pérez" userId="57a3ea86-fccf-4695-a458-195b475541ef" providerId="ADAL" clId="{E8FF0DF1-A2DE-4530-A490-7DC8A8FDBF01}" dt="2023-05-24T14:11:24.933" v="229" actId="26606"/>
          <ac:cxnSpMkLst>
            <pc:docMk/>
            <pc:sldMk cId="2648979339" sldId="272"/>
            <ac:cxnSpMk id="13" creationId="{20D69C80-8919-4A32-B897-F2A21F940574}"/>
          </ac:cxnSpMkLst>
        </pc:cxnChg>
        <pc:cxnChg chg="add del">
          <ac:chgData name="Alberto Martínez Pérez" userId="57a3ea86-fccf-4695-a458-195b475541ef" providerId="ADAL" clId="{E8FF0DF1-A2DE-4530-A490-7DC8A8FDBF01}" dt="2023-05-24T14:11:24.933" v="229" actId="26606"/>
          <ac:cxnSpMkLst>
            <pc:docMk/>
            <pc:sldMk cId="2648979339" sldId="272"/>
            <ac:cxnSpMk id="15" creationId="{F427B072-CC5B-481B-9719-8CD4C54444BE}"/>
          </ac:cxnSpMkLst>
        </pc:cxn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2648979339" sldId="272"/>
            <ac:cxnSpMk id="16" creationId="{E651A8F8-7445-4C49-926D-816D687651DC}"/>
          </ac:cxnSpMkLst>
        </pc:cxnChg>
        <pc:cxnChg chg="add del">
          <ac:chgData name="Alberto Martínez Pérez" userId="57a3ea86-fccf-4695-a458-195b475541ef" providerId="ADAL" clId="{E8FF0DF1-A2DE-4530-A490-7DC8A8FDBF01}" dt="2023-05-24T14:11:24.933" v="229" actId="26606"/>
          <ac:cxnSpMkLst>
            <pc:docMk/>
            <pc:sldMk cId="2648979339" sldId="272"/>
            <ac:cxnSpMk id="27" creationId="{FEB90296-CFE0-401D-9CA3-32966EC4F01D}"/>
          </ac:cxnSpMkLst>
        </pc:cxnChg>
        <pc:cxnChg chg="add del">
          <ac:chgData name="Alberto Martínez Pérez" userId="57a3ea86-fccf-4695-a458-195b475541ef" providerId="ADAL" clId="{E8FF0DF1-A2DE-4530-A490-7DC8A8FDBF01}" dt="2023-05-24T14:11:24.933" v="229" actId="26606"/>
          <ac:cxnSpMkLst>
            <pc:docMk/>
            <pc:sldMk cId="2648979339" sldId="272"/>
            <ac:cxnSpMk id="28" creationId="{08C9B4EE-7611-4ED9-B356-7BDD377C39B0}"/>
          </ac:cxnSpMkLst>
        </pc:cxnChg>
        <pc:cxnChg chg="add del">
          <ac:chgData name="Alberto Martínez Pérez" userId="57a3ea86-fccf-4695-a458-195b475541ef" providerId="ADAL" clId="{E8FF0DF1-A2DE-4530-A490-7DC8A8FDBF01}" dt="2023-05-24T14:11:24.933" v="229" actId="26606"/>
          <ac:cxnSpMkLst>
            <pc:docMk/>
            <pc:sldMk cId="2648979339" sldId="272"/>
            <ac:cxnSpMk id="29" creationId="{4A4F266A-F2F7-47CD-8BBC-E3777E982FD2}"/>
          </ac:cxnSpMkLst>
        </pc:cxnChg>
        <pc:cxnChg chg="add del">
          <ac:chgData name="Alberto Martínez Pérez" userId="57a3ea86-fccf-4695-a458-195b475541ef" providerId="ADAL" clId="{E8FF0DF1-A2DE-4530-A490-7DC8A8FDBF01}" dt="2023-05-24T14:11:33.289" v="233" actId="26606"/>
          <ac:cxnSpMkLst>
            <pc:docMk/>
            <pc:sldMk cId="2648979339" sldId="272"/>
            <ac:cxnSpMk id="32" creationId="{FEB90296-CFE0-401D-9CA3-32966EC4F01D}"/>
          </ac:cxnSpMkLst>
        </pc:cxnChg>
        <pc:cxnChg chg="add del">
          <ac:chgData name="Alberto Martínez Pérez" userId="57a3ea86-fccf-4695-a458-195b475541ef" providerId="ADAL" clId="{E8FF0DF1-A2DE-4530-A490-7DC8A8FDBF01}" dt="2023-05-24T14:11:33.289" v="233" actId="26606"/>
          <ac:cxnSpMkLst>
            <pc:docMk/>
            <pc:sldMk cId="2648979339" sldId="272"/>
            <ac:cxnSpMk id="33" creationId="{08C9B4EE-7611-4ED9-B356-7BDD377C39B0}"/>
          </ac:cxnSpMkLst>
        </pc:cxnChg>
        <pc:cxnChg chg="add del">
          <ac:chgData name="Alberto Martínez Pérez" userId="57a3ea86-fccf-4695-a458-195b475541ef" providerId="ADAL" clId="{E8FF0DF1-A2DE-4530-A490-7DC8A8FDBF01}" dt="2023-05-24T14:11:33.289" v="233" actId="26606"/>
          <ac:cxnSpMkLst>
            <pc:docMk/>
            <pc:sldMk cId="2648979339" sldId="272"/>
            <ac:cxnSpMk id="34" creationId="{4A4F266A-F2F7-47CD-8BBC-E3777E982FD2}"/>
          </ac:cxnSpMkLst>
        </pc:cxnChg>
        <pc:cxnChg chg="add del">
          <ac:chgData name="Alberto Martínez Pérez" userId="57a3ea86-fccf-4695-a458-195b475541ef" providerId="ADAL" clId="{E8FF0DF1-A2DE-4530-A490-7DC8A8FDBF01}" dt="2023-05-24T14:11:33.289" v="233" actId="26606"/>
          <ac:cxnSpMkLst>
            <pc:docMk/>
            <pc:sldMk cId="2648979339" sldId="272"/>
            <ac:cxnSpMk id="35" creationId="{20D69C80-8919-4A32-B897-F2A21F940574}"/>
          </ac:cxnSpMkLst>
        </pc:cxnChg>
        <pc:cxnChg chg="add del">
          <ac:chgData name="Alberto Martínez Pérez" userId="57a3ea86-fccf-4695-a458-195b475541ef" providerId="ADAL" clId="{E8FF0DF1-A2DE-4530-A490-7DC8A8FDBF01}" dt="2023-05-24T14:11:33.289" v="233" actId="26606"/>
          <ac:cxnSpMkLst>
            <pc:docMk/>
            <pc:sldMk cId="2648979339" sldId="272"/>
            <ac:cxnSpMk id="36" creationId="{F427B072-CC5B-481B-9719-8CD4C54444BE}"/>
          </ac:cxnSpMkLst>
        </pc:cxnChg>
      </pc:sldChg>
      <pc:sldChg chg="addSp delSp modSp new mod modTransition setBg delDesignElem">
        <pc:chgData name="Alberto Martínez Pérez" userId="57a3ea86-fccf-4695-a458-195b475541ef" providerId="ADAL" clId="{E8FF0DF1-A2DE-4530-A490-7DC8A8FDBF01}" dt="2023-05-24T17:43:32.168" v="1022"/>
        <pc:sldMkLst>
          <pc:docMk/>
          <pc:sldMk cId="131508708" sldId="273"/>
        </pc:sldMkLst>
        <pc:spChg chg="del">
          <ac:chgData name="Alberto Martínez Pérez" userId="57a3ea86-fccf-4695-a458-195b475541ef" providerId="ADAL" clId="{E8FF0DF1-A2DE-4530-A490-7DC8A8FDBF01}" dt="2023-05-24T14:18:53.712" v="245" actId="478"/>
          <ac:spMkLst>
            <pc:docMk/>
            <pc:sldMk cId="131508708" sldId="273"/>
            <ac:spMk id="2" creationId="{A4C44D56-4E89-7C10-43F6-ED69836A102B}"/>
          </ac:spMkLst>
        </pc:spChg>
        <pc:spChg chg="del">
          <ac:chgData name="Alberto Martínez Pérez" userId="57a3ea86-fccf-4695-a458-195b475541ef" providerId="ADAL" clId="{E8FF0DF1-A2DE-4530-A490-7DC8A8FDBF01}" dt="2023-05-24T14:18:51.533" v="244" actId="478"/>
          <ac:spMkLst>
            <pc:docMk/>
            <pc:sldMk cId="131508708" sldId="273"/>
            <ac:spMk id="3" creationId="{5FA61609-F589-833B-1C5A-F88935602C65}"/>
          </ac:spMkLst>
        </pc:spChg>
        <pc:spChg chg="add mod">
          <ac:chgData name="Alberto Martínez Pérez" userId="57a3ea86-fccf-4695-a458-195b475541ef" providerId="ADAL" clId="{E8FF0DF1-A2DE-4530-A490-7DC8A8FDBF01}" dt="2023-05-24T14:20:00.236" v="310" actId="113"/>
          <ac:spMkLst>
            <pc:docMk/>
            <pc:sldMk cId="131508708" sldId="273"/>
            <ac:spMk id="5" creationId="{4F226A10-1ECF-8D03-C30D-D5CDF72AF6B3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131508708" sldId="273"/>
            <ac:spMk id="9" creationId="{48E9D7B4-B303-418D-82A2-7990FD75E6F5}"/>
          </ac:spMkLst>
        </pc:spChg>
        <pc:picChg chg="add mod">
          <ac:chgData name="Alberto Martínez Pérez" userId="57a3ea86-fccf-4695-a458-195b475541ef" providerId="ADAL" clId="{E8FF0DF1-A2DE-4530-A490-7DC8A8FDBF01}" dt="2023-05-24T14:19:24.934" v="257" actId="1076"/>
          <ac:picMkLst>
            <pc:docMk/>
            <pc:sldMk cId="131508708" sldId="273"/>
            <ac:picMk id="4" creationId="{087A0992-7075-7B8F-AE20-EE1BE563351F}"/>
          </ac:picMkLst>
        </pc:picChg>
      </pc:sldChg>
      <pc:sldChg chg="addSp delSp modSp add mod ord modTransition setBg addAnim delDesignElem">
        <pc:chgData name="Alberto Martínez Pérez" userId="57a3ea86-fccf-4695-a458-195b475541ef" providerId="ADAL" clId="{E8FF0DF1-A2DE-4530-A490-7DC8A8FDBF01}" dt="2023-05-24T17:45:45.596" v="1048"/>
        <pc:sldMkLst>
          <pc:docMk/>
          <pc:sldMk cId="824979360" sldId="274"/>
        </pc:sldMkLst>
        <pc:spChg chg="mod">
          <ac:chgData name="Alberto Martínez Pérez" userId="57a3ea86-fccf-4695-a458-195b475541ef" providerId="ADAL" clId="{E8FF0DF1-A2DE-4530-A490-7DC8A8FDBF01}" dt="2023-05-24T17:45:45.595" v="1047" actId="26606"/>
          <ac:spMkLst>
            <pc:docMk/>
            <pc:sldMk cId="824979360" sldId="274"/>
            <ac:spMk id="2" creationId="{023BC2A7-AB1A-A1E7-DA33-9DA37B805992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824979360" sldId="274"/>
            <ac:spMk id="10" creationId="{269544AB-4770-4210-ABAD-B88756DB13DF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824979360" sldId="274"/>
            <ac:spMk id="12" creationId="{AF448D61-FD92-4997-B065-20433412424A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824979360" sldId="274"/>
            <ac:spMk id="14" creationId="{2555A4C0-F746-4932-ABD3-024F4B231E4E}"/>
          </ac:spMkLst>
        </pc:spChg>
        <pc:spChg chg="add">
          <ac:chgData name="Alberto Martínez Pérez" userId="57a3ea86-fccf-4695-a458-195b475541ef" providerId="ADAL" clId="{E8FF0DF1-A2DE-4530-A490-7DC8A8FDBF01}" dt="2023-05-24T17:45:45.595" v="1047" actId="26606"/>
          <ac:spMkLst>
            <pc:docMk/>
            <pc:sldMk cId="824979360" sldId="274"/>
            <ac:spMk id="65" creationId="{4D6A640B-6684-4338-9199-6EE758735581}"/>
          </ac:spMkLst>
        </pc:spChg>
        <pc:spChg chg="add">
          <ac:chgData name="Alberto Martínez Pérez" userId="57a3ea86-fccf-4695-a458-195b475541ef" providerId="ADAL" clId="{E8FF0DF1-A2DE-4530-A490-7DC8A8FDBF01}" dt="2023-05-24T17:45:45.595" v="1047" actId="26606"/>
          <ac:spMkLst>
            <pc:docMk/>
            <pc:sldMk cId="824979360" sldId="274"/>
            <ac:spMk id="123" creationId="{FF5E4228-419E-44B9-B090-94A9540E5B3F}"/>
          </ac:spMkLst>
        </pc:spChg>
        <pc:grpChg chg="add">
          <ac:chgData name="Alberto Martínez Pérez" userId="57a3ea86-fccf-4695-a458-195b475541ef" providerId="ADAL" clId="{E8FF0DF1-A2DE-4530-A490-7DC8A8FDBF01}" dt="2023-05-24T17:45:45.595" v="1047" actId="26606"/>
          <ac:grpSpMkLst>
            <pc:docMk/>
            <pc:sldMk cId="824979360" sldId="274"/>
            <ac:grpSpMk id="9" creationId="{FF5EAD09-B81D-415F-8BCF-73C81AE05F21}"/>
          </ac:grpSpMkLst>
        </pc:grpChg>
        <pc:grpChg chg="add">
          <ac:chgData name="Alberto Martínez Pérez" userId="57a3ea86-fccf-4695-a458-195b475541ef" providerId="ADAL" clId="{E8FF0DF1-A2DE-4530-A490-7DC8A8FDBF01}" dt="2023-05-24T17:45:45.595" v="1047" actId="26606"/>
          <ac:grpSpMkLst>
            <pc:docMk/>
            <pc:sldMk cId="824979360" sldId="274"/>
            <ac:grpSpMk id="67" creationId="{5BAB052D-92E4-4715-895B-E423230754C2}"/>
          </ac:grpSpMkLst>
        </pc:grpChg>
        <pc:picChg chg="add">
          <ac:chgData name="Alberto Martínez Pérez" userId="57a3ea86-fccf-4695-a458-195b475541ef" providerId="ADAL" clId="{E8FF0DF1-A2DE-4530-A490-7DC8A8FDBF01}" dt="2023-05-24T17:45:45.595" v="1047" actId="26606"/>
          <ac:picMkLst>
            <pc:docMk/>
            <pc:sldMk cId="824979360" sldId="274"/>
            <ac:picMk id="7" creationId="{9ACD3AF8-B16E-4174-8C1A-41F683C4AF8A}"/>
          </ac:picMkLst>
        </pc:pic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824979360" sldId="274"/>
            <ac:cxnSpMk id="8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824979360" sldId="274"/>
            <ac:cxnSpMk id="16" creationId="{E651A8F8-7445-4C49-926D-816D687651DC}"/>
          </ac:cxnSpMkLst>
        </pc:cxnChg>
      </pc:sldChg>
      <pc:sldChg chg="delSp add del ord setBg delDesignElem">
        <pc:chgData name="Alberto Martínez Pérez" userId="57a3ea86-fccf-4695-a458-195b475541ef" providerId="ADAL" clId="{E8FF0DF1-A2DE-4530-A490-7DC8A8FDBF01}" dt="2023-05-24T14:20:35.617" v="317" actId="47"/>
        <pc:sldMkLst>
          <pc:docMk/>
          <pc:sldMk cId="1984949383" sldId="274"/>
        </pc:sldMkLst>
        <pc:spChg chg="del">
          <ac:chgData name="Alberto Martínez Pérez" userId="57a3ea86-fccf-4695-a458-195b475541ef" providerId="ADAL" clId="{E8FF0DF1-A2DE-4530-A490-7DC8A8FDBF01}" dt="2023-05-24T14:20:27.644" v="314"/>
          <ac:spMkLst>
            <pc:docMk/>
            <pc:sldMk cId="1984949383" sldId="274"/>
            <ac:spMk id="10" creationId="{269544AB-4770-4210-ABAD-B88756DB13DF}"/>
          </ac:spMkLst>
        </pc:spChg>
        <pc:spChg chg="del">
          <ac:chgData name="Alberto Martínez Pérez" userId="57a3ea86-fccf-4695-a458-195b475541ef" providerId="ADAL" clId="{E8FF0DF1-A2DE-4530-A490-7DC8A8FDBF01}" dt="2023-05-24T14:20:27.644" v="314"/>
          <ac:spMkLst>
            <pc:docMk/>
            <pc:sldMk cId="1984949383" sldId="274"/>
            <ac:spMk id="12" creationId="{AF448D61-FD92-4997-B065-20433412424A}"/>
          </ac:spMkLst>
        </pc:spChg>
        <pc:spChg chg="del">
          <ac:chgData name="Alberto Martínez Pérez" userId="57a3ea86-fccf-4695-a458-195b475541ef" providerId="ADAL" clId="{E8FF0DF1-A2DE-4530-A490-7DC8A8FDBF01}" dt="2023-05-24T14:20:27.644" v="314"/>
          <ac:spMkLst>
            <pc:docMk/>
            <pc:sldMk cId="1984949383" sldId="274"/>
            <ac:spMk id="14" creationId="{2555A4C0-F746-4932-ABD3-024F4B231E4E}"/>
          </ac:spMkLst>
        </pc:spChg>
        <pc:cxnChg chg="del">
          <ac:chgData name="Alberto Martínez Pérez" userId="57a3ea86-fccf-4695-a458-195b475541ef" providerId="ADAL" clId="{E8FF0DF1-A2DE-4530-A490-7DC8A8FDBF01}" dt="2023-05-24T14:20:27.644" v="314"/>
          <ac:cxnSpMkLst>
            <pc:docMk/>
            <pc:sldMk cId="1984949383" sldId="274"/>
            <ac:cxnSpMk id="8" creationId="{AEED5540-64E5-4258-ABA4-753F07B71B38}"/>
          </ac:cxnSpMkLst>
        </pc:cxnChg>
        <pc:cxnChg chg="del">
          <ac:chgData name="Alberto Martínez Pérez" userId="57a3ea86-fccf-4695-a458-195b475541ef" providerId="ADAL" clId="{E8FF0DF1-A2DE-4530-A490-7DC8A8FDBF01}" dt="2023-05-24T14:20:27.644" v="314"/>
          <ac:cxnSpMkLst>
            <pc:docMk/>
            <pc:sldMk cId="1984949383" sldId="274"/>
            <ac:cxnSpMk id="16" creationId="{E651A8F8-7445-4C49-926D-816D687651DC}"/>
          </ac:cxnSpMkLst>
        </pc:cxnChg>
      </pc:sldChg>
      <pc:sldChg chg="addSp delSp add del setBg delDesignElem">
        <pc:chgData name="Alberto Martínez Pérez" userId="57a3ea86-fccf-4695-a458-195b475541ef" providerId="ADAL" clId="{E8FF0DF1-A2DE-4530-A490-7DC8A8FDBF01}" dt="2023-05-24T14:20:43.100" v="320"/>
        <pc:sldMkLst>
          <pc:docMk/>
          <pc:sldMk cId="2245151247" sldId="274"/>
        </pc:sldMkLst>
        <pc:spChg chg="add del">
          <ac:chgData name="Alberto Martínez Pérez" userId="57a3ea86-fccf-4695-a458-195b475541ef" providerId="ADAL" clId="{E8FF0DF1-A2DE-4530-A490-7DC8A8FDBF01}" dt="2023-05-24T14:20:43.100" v="320"/>
          <ac:spMkLst>
            <pc:docMk/>
            <pc:sldMk cId="2245151247" sldId="274"/>
            <ac:spMk id="10" creationId="{269544AB-4770-4210-ABAD-B88756DB13DF}"/>
          </ac:spMkLst>
        </pc:spChg>
        <pc:spChg chg="add del">
          <ac:chgData name="Alberto Martínez Pérez" userId="57a3ea86-fccf-4695-a458-195b475541ef" providerId="ADAL" clId="{E8FF0DF1-A2DE-4530-A490-7DC8A8FDBF01}" dt="2023-05-24T14:20:43.100" v="320"/>
          <ac:spMkLst>
            <pc:docMk/>
            <pc:sldMk cId="2245151247" sldId="274"/>
            <ac:spMk id="12" creationId="{AF448D61-FD92-4997-B065-20433412424A}"/>
          </ac:spMkLst>
        </pc:spChg>
        <pc:spChg chg="add del">
          <ac:chgData name="Alberto Martínez Pérez" userId="57a3ea86-fccf-4695-a458-195b475541ef" providerId="ADAL" clId="{E8FF0DF1-A2DE-4530-A490-7DC8A8FDBF01}" dt="2023-05-24T14:20:43.100" v="320"/>
          <ac:spMkLst>
            <pc:docMk/>
            <pc:sldMk cId="2245151247" sldId="274"/>
            <ac:spMk id="14" creationId="{2555A4C0-F746-4932-ABD3-024F4B231E4E}"/>
          </ac:spMkLst>
        </pc:spChg>
        <pc:cxnChg chg="add del">
          <ac:chgData name="Alberto Martínez Pérez" userId="57a3ea86-fccf-4695-a458-195b475541ef" providerId="ADAL" clId="{E8FF0DF1-A2DE-4530-A490-7DC8A8FDBF01}" dt="2023-05-24T14:20:43.100" v="320"/>
          <ac:cxnSpMkLst>
            <pc:docMk/>
            <pc:sldMk cId="2245151247" sldId="274"/>
            <ac:cxnSpMk id="8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4:20:43.100" v="320"/>
          <ac:cxnSpMkLst>
            <pc:docMk/>
            <pc:sldMk cId="2245151247" sldId="274"/>
            <ac:cxnSpMk id="16" creationId="{E651A8F8-7445-4C49-926D-816D687651DC}"/>
          </ac:cxnSpMkLst>
        </pc:cxnChg>
      </pc:sldChg>
      <pc:sldChg chg="addSp delSp modSp add mod ord modTransition setBg addAnim delDesignElem">
        <pc:chgData name="Alberto Martínez Pérez" userId="57a3ea86-fccf-4695-a458-195b475541ef" providerId="ADAL" clId="{E8FF0DF1-A2DE-4530-A490-7DC8A8FDBF01}" dt="2023-05-24T17:45:31.121" v="1046"/>
        <pc:sldMkLst>
          <pc:docMk/>
          <pc:sldMk cId="3674870853" sldId="275"/>
        </pc:sldMkLst>
        <pc:spChg chg="mod">
          <ac:chgData name="Alberto Martínez Pérez" userId="57a3ea86-fccf-4695-a458-195b475541ef" providerId="ADAL" clId="{E8FF0DF1-A2DE-4530-A490-7DC8A8FDBF01}" dt="2023-05-24T17:45:31.120" v="1045" actId="26606"/>
          <ac:spMkLst>
            <pc:docMk/>
            <pc:sldMk cId="3674870853" sldId="275"/>
            <ac:spMk id="2" creationId="{023BC2A7-AB1A-A1E7-DA33-9DA37B805992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3674870853" sldId="275"/>
            <ac:spMk id="10" creationId="{269544AB-4770-4210-ABAD-B88756DB13DF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3674870853" sldId="275"/>
            <ac:spMk id="12" creationId="{AF448D61-FD92-4997-B065-20433412424A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3674870853" sldId="275"/>
            <ac:spMk id="14" creationId="{2555A4C0-F746-4932-ABD3-024F4B231E4E}"/>
          </ac:spMkLst>
        </pc:spChg>
        <pc:spChg chg="add">
          <ac:chgData name="Alberto Martínez Pérez" userId="57a3ea86-fccf-4695-a458-195b475541ef" providerId="ADAL" clId="{E8FF0DF1-A2DE-4530-A490-7DC8A8FDBF01}" dt="2023-05-24T17:45:31.120" v="1045" actId="26606"/>
          <ac:spMkLst>
            <pc:docMk/>
            <pc:sldMk cId="3674870853" sldId="275"/>
            <ac:spMk id="65" creationId="{4D6A640B-6684-4338-9199-6EE758735581}"/>
          </ac:spMkLst>
        </pc:spChg>
        <pc:spChg chg="add">
          <ac:chgData name="Alberto Martínez Pérez" userId="57a3ea86-fccf-4695-a458-195b475541ef" providerId="ADAL" clId="{E8FF0DF1-A2DE-4530-A490-7DC8A8FDBF01}" dt="2023-05-24T17:45:31.120" v="1045" actId="26606"/>
          <ac:spMkLst>
            <pc:docMk/>
            <pc:sldMk cId="3674870853" sldId="275"/>
            <ac:spMk id="123" creationId="{FF5E4228-419E-44B9-B090-94A9540E5B3F}"/>
          </ac:spMkLst>
        </pc:spChg>
        <pc:grpChg chg="add">
          <ac:chgData name="Alberto Martínez Pérez" userId="57a3ea86-fccf-4695-a458-195b475541ef" providerId="ADAL" clId="{E8FF0DF1-A2DE-4530-A490-7DC8A8FDBF01}" dt="2023-05-24T17:45:31.120" v="1045" actId="26606"/>
          <ac:grpSpMkLst>
            <pc:docMk/>
            <pc:sldMk cId="3674870853" sldId="275"/>
            <ac:grpSpMk id="9" creationId="{FF5EAD09-B81D-415F-8BCF-73C81AE05F21}"/>
          </ac:grpSpMkLst>
        </pc:grpChg>
        <pc:grpChg chg="add">
          <ac:chgData name="Alberto Martínez Pérez" userId="57a3ea86-fccf-4695-a458-195b475541ef" providerId="ADAL" clId="{E8FF0DF1-A2DE-4530-A490-7DC8A8FDBF01}" dt="2023-05-24T17:45:31.120" v="1045" actId="26606"/>
          <ac:grpSpMkLst>
            <pc:docMk/>
            <pc:sldMk cId="3674870853" sldId="275"/>
            <ac:grpSpMk id="67" creationId="{5BAB052D-92E4-4715-895B-E423230754C2}"/>
          </ac:grpSpMkLst>
        </pc:grpChg>
        <pc:picChg chg="add">
          <ac:chgData name="Alberto Martínez Pérez" userId="57a3ea86-fccf-4695-a458-195b475541ef" providerId="ADAL" clId="{E8FF0DF1-A2DE-4530-A490-7DC8A8FDBF01}" dt="2023-05-24T17:45:31.120" v="1045" actId="26606"/>
          <ac:picMkLst>
            <pc:docMk/>
            <pc:sldMk cId="3674870853" sldId="275"/>
            <ac:picMk id="7" creationId="{9ACD3AF8-B16E-4174-8C1A-41F683C4AF8A}"/>
          </ac:picMkLst>
        </pc:pic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3674870853" sldId="275"/>
            <ac:cxnSpMk id="8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3674870853" sldId="275"/>
            <ac:cxnSpMk id="16" creationId="{E651A8F8-7445-4C49-926D-816D687651DC}"/>
          </ac:cxnSpMkLst>
        </pc:cxnChg>
      </pc:sldChg>
      <pc:sldChg chg="addSp delSp modSp new mod modTransition">
        <pc:chgData name="Alberto Martínez Pérez" userId="57a3ea86-fccf-4695-a458-195b475541ef" providerId="ADAL" clId="{E8FF0DF1-A2DE-4530-A490-7DC8A8FDBF01}" dt="2023-05-24T17:49:38.758" v="1219" actId="207"/>
        <pc:sldMkLst>
          <pc:docMk/>
          <pc:sldMk cId="4195442634" sldId="276"/>
        </pc:sldMkLst>
        <pc:spChg chg="mod">
          <ac:chgData name="Alberto Martínez Pérez" userId="57a3ea86-fccf-4695-a458-195b475541ef" providerId="ADAL" clId="{E8FF0DF1-A2DE-4530-A490-7DC8A8FDBF01}" dt="2023-05-24T17:49:38.758" v="1219" actId="207"/>
          <ac:spMkLst>
            <pc:docMk/>
            <pc:sldMk cId="4195442634" sldId="276"/>
            <ac:spMk id="2" creationId="{97634940-F81E-C844-7988-5A6D4B9A7986}"/>
          </ac:spMkLst>
        </pc:spChg>
        <pc:spChg chg="del">
          <ac:chgData name="Alberto Martínez Pérez" userId="57a3ea86-fccf-4695-a458-195b475541ef" providerId="ADAL" clId="{E8FF0DF1-A2DE-4530-A490-7DC8A8FDBF01}" dt="2023-05-24T14:25:24.064" v="386" actId="478"/>
          <ac:spMkLst>
            <pc:docMk/>
            <pc:sldMk cId="4195442634" sldId="276"/>
            <ac:spMk id="3" creationId="{446B6F6D-0200-B879-BA47-35EBFBD42749}"/>
          </ac:spMkLst>
        </pc:spChg>
        <pc:spChg chg="add del mod">
          <ac:chgData name="Alberto Martínez Pérez" userId="57a3ea86-fccf-4695-a458-195b475541ef" providerId="ADAL" clId="{E8FF0DF1-A2DE-4530-A490-7DC8A8FDBF01}" dt="2023-05-24T14:25:35.482" v="411" actId="478"/>
          <ac:spMkLst>
            <pc:docMk/>
            <pc:sldMk cId="4195442634" sldId="276"/>
            <ac:spMk id="4" creationId="{9DC3B959-59BF-4ACF-5C38-0CDDE5FECAA3}"/>
          </ac:spMkLst>
        </pc:spChg>
        <pc:picChg chg="add mod">
          <ac:chgData name="Alberto Martínez Pérez" userId="57a3ea86-fccf-4695-a458-195b475541ef" providerId="ADAL" clId="{E8FF0DF1-A2DE-4530-A490-7DC8A8FDBF01}" dt="2023-05-24T16:44:08.096" v="458" actId="1076"/>
          <ac:picMkLst>
            <pc:docMk/>
            <pc:sldMk cId="4195442634" sldId="276"/>
            <ac:picMk id="6" creationId="{6DFE0CDF-66F0-48A5-5246-742B4F2DF4B0}"/>
          </ac:picMkLst>
        </pc:picChg>
        <pc:picChg chg="add mod">
          <ac:chgData name="Alberto Martínez Pérez" userId="57a3ea86-fccf-4695-a458-195b475541ef" providerId="ADAL" clId="{E8FF0DF1-A2DE-4530-A490-7DC8A8FDBF01}" dt="2023-05-24T16:44:06.719" v="457" actId="1076"/>
          <ac:picMkLst>
            <pc:docMk/>
            <pc:sldMk cId="4195442634" sldId="276"/>
            <ac:picMk id="8" creationId="{42E1635C-2997-85B2-8FF9-2786C834B255}"/>
          </ac:picMkLst>
        </pc:picChg>
      </pc:sldChg>
      <pc:sldChg chg="addSp delSp modSp add mod ord modTransition delDesignElem">
        <pc:chgData name="Alberto Martínez Pérez" userId="57a3ea86-fccf-4695-a458-195b475541ef" providerId="ADAL" clId="{E8FF0DF1-A2DE-4530-A490-7DC8A8FDBF01}" dt="2023-05-25T21:26:30.625" v="1232" actId="27636"/>
        <pc:sldMkLst>
          <pc:docMk/>
          <pc:sldMk cId="1977460901" sldId="277"/>
        </pc:sldMkLst>
        <pc:spChg chg="mod">
          <ac:chgData name="Alberto Martínez Pérez" userId="57a3ea86-fccf-4695-a458-195b475541ef" providerId="ADAL" clId="{E8FF0DF1-A2DE-4530-A490-7DC8A8FDBF01}" dt="2023-05-25T21:26:30.625" v="1232" actId="27636"/>
          <ac:spMkLst>
            <pc:docMk/>
            <pc:sldMk cId="1977460901" sldId="277"/>
            <ac:spMk id="2" creationId="{88A2959F-F891-5845-8CA4-26FC49839898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1977460901" sldId="277"/>
            <ac:spMk id="14" creationId="{055BEBF3-DFCD-47AA-B145-ADA107FAA582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1977460901" sldId="277"/>
            <ac:spMk id="16" creationId="{40E0E787-6A3F-4579-9E73-AC9FBB0E3A45}"/>
          </ac:spMkLst>
        </pc:spChg>
        <pc:picChg chg="add mod">
          <ac:chgData name="Alberto Martínez Pérez" userId="57a3ea86-fccf-4695-a458-195b475541ef" providerId="ADAL" clId="{E8FF0DF1-A2DE-4530-A490-7DC8A8FDBF01}" dt="2023-05-24T17:08:17.488" v="912" actId="1076"/>
          <ac:picMkLst>
            <pc:docMk/>
            <pc:sldMk cId="1977460901" sldId="277"/>
            <ac:picMk id="3" creationId="{E0B3548A-2007-DFB2-5C9B-62BB138CE4F2}"/>
          </ac:picMkLst>
        </pc:picChg>
        <pc:picChg chg="del mod">
          <ac:chgData name="Alberto Martínez Pérez" userId="57a3ea86-fccf-4695-a458-195b475541ef" providerId="ADAL" clId="{E8FF0DF1-A2DE-4530-A490-7DC8A8FDBF01}" dt="2023-05-24T16:46:58.473" v="492" actId="478"/>
          <ac:picMkLst>
            <pc:docMk/>
            <pc:sldMk cId="1977460901" sldId="277"/>
            <ac:picMk id="4" creationId="{4FC1DAF1-528D-E469-ECB5-F0E3B6F942AD}"/>
          </ac:picMkLst>
        </pc:picChg>
        <pc:picChg chg="del">
          <ac:chgData name="Alberto Martínez Pérez" userId="57a3ea86-fccf-4695-a458-195b475541ef" providerId="ADAL" clId="{E8FF0DF1-A2DE-4530-A490-7DC8A8FDBF01}" dt="2023-05-24T16:46:59.881" v="493" actId="478"/>
          <ac:picMkLst>
            <pc:docMk/>
            <pc:sldMk cId="1977460901" sldId="277"/>
            <ac:picMk id="5" creationId="{C5195B82-4FEA-A7B9-839B-1A8F509CCE7F}"/>
          </ac:picMkLst>
        </pc:picChg>
        <pc:picChg chg="add mod">
          <ac:chgData name="Alberto Martínez Pérez" userId="57a3ea86-fccf-4695-a458-195b475541ef" providerId="ADAL" clId="{E8FF0DF1-A2DE-4530-A490-7DC8A8FDBF01}" dt="2023-05-24T17:08:12.232" v="911" actId="1076"/>
          <ac:picMkLst>
            <pc:docMk/>
            <pc:sldMk cId="1977460901" sldId="277"/>
            <ac:picMk id="6" creationId="{75A1B695-DE63-1C4C-6754-6B1A4A7EDFD5}"/>
          </ac:picMkLst>
        </pc:picChg>
        <pc:picChg chg="del">
          <ac:chgData name="Alberto Martínez Pérez" userId="57a3ea86-fccf-4695-a458-195b475541ef" providerId="ADAL" clId="{E8FF0DF1-A2DE-4530-A490-7DC8A8FDBF01}" dt="2023-05-24T16:46:57.050" v="490" actId="478"/>
          <ac:picMkLst>
            <pc:docMk/>
            <pc:sldMk cId="1977460901" sldId="277"/>
            <ac:picMk id="7" creationId="{B913F5C6-691C-11EE-5150-88B0047366B7}"/>
          </ac:picMkLst>
        </pc:picChg>
        <pc:picChg chg="add mod">
          <ac:chgData name="Alberto Martínez Pérez" userId="57a3ea86-fccf-4695-a458-195b475541ef" providerId="ADAL" clId="{E8FF0DF1-A2DE-4530-A490-7DC8A8FDBF01}" dt="2023-05-24T17:08:33.176" v="917" actId="1076"/>
          <ac:picMkLst>
            <pc:docMk/>
            <pc:sldMk cId="1977460901" sldId="277"/>
            <ac:picMk id="8" creationId="{7E8CAFA0-D9DC-38CC-3C40-04003025A116}"/>
          </ac:picMkLst>
        </pc:picChg>
        <pc:picChg chg="add mod">
          <ac:chgData name="Alberto Martínez Pérez" userId="57a3ea86-fccf-4695-a458-195b475541ef" providerId="ADAL" clId="{E8FF0DF1-A2DE-4530-A490-7DC8A8FDBF01}" dt="2023-05-24T17:08:19.624" v="913" actId="1076"/>
          <ac:picMkLst>
            <pc:docMk/>
            <pc:sldMk cId="1977460901" sldId="277"/>
            <ac:picMk id="9" creationId="{F01883AC-F9B9-7087-A658-600DD13BE74E}"/>
          </ac:picMkLst>
        </pc:pic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1977460901" sldId="277"/>
            <ac:cxnSpMk id="12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1977460901" sldId="277"/>
            <ac:cxnSpMk id="18" creationId="{651B3B56-501F-42FF-8534-28EF7857BD40}"/>
          </ac:cxnSpMkLst>
        </pc:cxnChg>
      </pc:sldChg>
      <pc:sldChg chg="new del">
        <pc:chgData name="Alberto Martínez Pérez" userId="57a3ea86-fccf-4695-a458-195b475541ef" providerId="ADAL" clId="{E8FF0DF1-A2DE-4530-A490-7DC8A8FDBF01}" dt="2023-05-24T16:44:27.345" v="464" actId="47"/>
        <pc:sldMkLst>
          <pc:docMk/>
          <pc:sldMk cId="2578096838" sldId="277"/>
        </pc:sldMkLst>
      </pc:sldChg>
      <pc:sldChg chg="addSp delSp add del setBg delDesignElem">
        <pc:chgData name="Alberto Martínez Pérez" userId="57a3ea86-fccf-4695-a458-195b475541ef" providerId="ADAL" clId="{E8FF0DF1-A2DE-4530-A490-7DC8A8FDBF01}" dt="2023-05-24T16:44:26.090" v="463"/>
        <pc:sldMkLst>
          <pc:docMk/>
          <pc:sldMk cId="2450714894" sldId="278"/>
        </pc:sldMkLst>
        <pc:spChg chg="add del">
          <ac:chgData name="Alberto Martínez Pérez" userId="57a3ea86-fccf-4695-a458-195b475541ef" providerId="ADAL" clId="{E8FF0DF1-A2DE-4530-A490-7DC8A8FDBF01}" dt="2023-05-24T16:44:26.090" v="463"/>
          <ac:spMkLst>
            <pc:docMk/>
            <pc:sldMk cId="2450714894" sldId="278"/>
            <ac:spMk id="14" creationId="{055BEBF3-DFCD-47AA-B145-ADA107FAA582}"/>
          </ac:spMkLst>
        </pc:spChg>
        <pc:spChg chg="add del">
          <ac:chgData name="Alberto Martínez Pérez" userId="57a3ea86-fccf-4695-a458-195b475541ef" providerId="ADAL" clId="{E8FF0DF1-A2DE-4530-A490-7DC8A8FDBF01}" dt="2023-05-24T16:44:26.090" v="463"/>
          <ac:spMkLst>
            <pc:docMk/>
            <pc:sldMk cId="2450714894" sldId="278"/>
            <ac:spMk id="16" creationId="{40E0E787-6A3F-4579-9E73-AC9FBB0E3A45}"/>
          </ac:spMkLst>
        </pc:spChg>
        <pc:cxnChg chg="add del">
          <ac:chgData name="Alberto Martínez Pérez" userId="57a3ea86-fccf-4695-a458-195b475541ef" providerId="ADAL" clId="{E8FF0DF1-A2DE-4530-A490-7DC8A8FDBF01}" dt="2023-05-24T16:44:26.090" v="463"/>
          <ac:cxnSpMkLst>
            <pc:docMk/>
            <pc:sldMk cId="2450714894" sldId="278"/>
            <ac:cxnSpMk id="12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6:44:26.090" v="463"/>
          <ac:cxnSpMkLst>
            <pc:docMk/>
            <pc:sldMk cId="2450714894" sldId="278"/>
            <ac:cxnSpMk id="18" creationId="{651B3B56-501F-42FF-8534-28EF7857BD40}"/>
          </ac:cxnSpMkLst>
        </pc:cxnChg>
      </pc:sldChg>
      <pc:sldChg chg="addSp delSp modSp add del mod ord replId">
        <pc:chgData name="Alberto Martínez Pérez" userId="57a3ea86-fccf-4695-a458-195b475541ef" providerId="ADAL" clId="{E8FF0DF1-A2DE-4530-A490-7DC8A8FDBF01}" dt="2023-05-24T17:08:34.961" v="918" actId="47"/>
        <pc:sldMkLst>
          <pc:docMk/>
          <pc:sldMk cId="3982619864" sldId="278"/>
        </pc:sldMkLst>
        <pc:spChg chg="mod">
          <ac:chgData name="Alberto Martínez Pérez" userId="57a3ea86-fccf-4695-a458-195b475541ef" providerId="ADAL" clId="{E8FF0DF1-A2DE-4530-A490-7DC8A8FDBF01}" dt="2023-05-24T16:45:25.145" v="489" actId="20577"/>
          <ac:spMkLst>
            <pc:docMk/>
            <pc:sldMk cId="3982619864" sldId="278"/>
            <ac:spMk id="2" creationId="{88A2959F-F891-5845-8CA4-26FC49839898}"/>
          </ac:spMkLst>
        </pc:spChg>
        <pc:picChg chg="add mod">
          <ac:chgData name="Alberto Martínez Pérez" userId="57a3ea86-fccf-4695-a458-195b475541ef" providerId="ADAL" clId="{E8FF0DF1-A2DE-4530-A490-7DC8A8FDBF01}" dt="2023-05-24T16:48:12.680" v="515" actId="1076"/>
          <ac:picMkLst>
            <pc:docMk/>
            <pc:sldMk cId="3982619864" sldId="278"/>
            <ac:picMk id="3" creationId="{543537FD-0982-A828-5C8A-5A03840CD9DC}"/>
          </ac:picMkLst>
        </pc:picChg>
        <pc:picChg chg="del">
          <ac:chgData name="Alberto Martínez Pérez" userId="57a3ea86-fccf-4695-a458-195b475541ef" providerId="ADAL" clId="{E8FF0DF1-A2DE-4530-A490-7DC8A8FDBF01}" dt="2023-05-24T16:47:33.273" v="505" actId="478"/>
          <ac:picMkLst>
            <pc:docMk/>
            <pc:sldMk cId="3982619864" sldId="278"/>
            <ac:picMk id="4" creationId="{4FC1DAF1-528D-E469-ECB5-F0E3B6F942AD}"/>
          </ac:picMkLst>
        </pc:picChg>
        <pc:picChg chg="del">
          <ac:chgData name="Alberto Martínez Pérez" userId="57a3ea86-fccf-4695-a458-195b475541ef" providerId="ADAL" clId="{E8FF0DF1-A2DE-4530-A490-7DC8A8FDBF01}" dt="2023-05-24T16:47:32.820" v="504" actId="478"/>
          <ac:picMkLst>
            <pc:docMk/>
            <pc:sldMk cId="3982619864" sldId="278"/>
            <ac:picMk id="5" creationId="{C5195B82-4FEA-A7B9-839B-1A8F509CCE7F}"/>
          </ac:picMkLst>
        </pc:picChg>
        <pc:picChg chg="add mod">
          <ac:chgData name="Alberto Martínez Pérez" userId="57a3ea86-fccf-4695-a458-195b475541ef" providerId="ADAL" clId="{E8FF0DF1-A2DE-4530-A490-7DC8A8FDBF01}" dt="2023-05-24T16:48:14.560" v="516" actId="1076"/>
          <ac:picMkLst>
            <pc:docMk/>
            <pc:sldMk cId="3982619864" sldId="278"/>
            <ac:picMk id="6" creationId="{5B282A37-CD51-648F-957E-B56319305D74}"/>
          </ac:picMkLst>
        </pc:picChg>
        <pc:picChg chg="del mod">
          <ac:chgData name="Alberto Martínez Pérez" userId="57a3ea86-fccf-4695-a458-195b475541ef" providerId="ADAL" clId="{E8FF0DF1-A2DE-4530-A490-7DC8A8FDBF01}" dt="2023-05-24T16:47:31.583" v="503" actId="478"/>
          <ac:picMkLst>
            <pc:docMk/>
            <pc:sldMk cId="3982619864" sldId="278"/>
            <ac:picMk id="7" creationId="{B913F5C6-691C-11EE-5150-88B0047366B7}"/>
          </ac:picMkLst>
        </pc:picChg>
      </pc:sldChg>
      <pc:sldChg chg="addSp delSp add del setBg delDesignElem">
        <pc:chgData name="Alberto Martínez Pérez" userId="57a3ea86-fccf-4695-a458-195b475541ef" providerId="ADAL" clId="{E8FF0DF1-A2DE-4530-A490-7DC8A8FDBF01}" dt="2023-05-24T16:44:26.090" v="463"/>
        <pc:sldMkLst>
          <pc:docMk/>
          <pc:sldMk cId="1054546087" sldId="279"/>
        </pc:sldMkLst>
        <pc:spChg chg="add del">
          <ac:chgData name="Alberto Martínez Pérez" userId="57a3ea86-fccf-4695-a458-195b475541ef" providerId="ADAL" clId="{E8FF0DF1-A2DE-4530-A490-7DC8A8FDBF01}" dt="2023-05-24T16:44:26.090" v="463"/>
          <ac:spMkLst>
            <pc:docMk/>
            <pc:sldMk cId="1054546087" sldId="279"/>
            <ac:spMk id="14" creationId="{055BEBF3-DFCD-47AA-B145-ADA107FAA582}"/>
          </ac:spMkLst>
        </pc:spChg>
        <pc:spChg chg="add del">
          <ac:chgData name="Alberto Martínez Pérez" userId="57a3ea86-fccf-4695-a458-195b475541ef" providerId="ADAL" clId="{E8FF0DF1-A2DE-4530-A490-7DC8A8FDBF01}" dt="2023-05-24T16:44:26.090" v="463"/>
          <ac:spMkLst>
            <pc:docMk/>
            <pc:sldMk cId="1054546087" sldId="279"/>
            <ac:spMk id="16" creationId="{40E0E787-6A3F-4579-9E73-AC9FBB0E3A45}"/>
          </ac:spMkLst>
        </pc:spChg>
        <pc:cxnChg chg="add del">
          <ac:chgData name="Alberto Martínez Pérez" userId="57a3ea86-fccf-4695-a458-195b475541ef" providerId="ADAL" clId="{E8FF0DF1-A2DE-4530-A490-7DC8A8FDBF01}" dt="2023-05-24T16:44:26.090" v="463"/>
          <ac:cxnSpMkLst>
            <pc:docMk/>
            <pc:sldMk cId="1054546087" sldId="279"/>
            <ac:cxnSpMk id="12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6:44:26.090" v="463"/>
          <ac:cxnSpMkLst>
            <pc:docMk/>
            <pc:sldMk cId="1054546087" sldId="279"/>
            <ac:cxnSpMk id="18" creationId="{651B3B56-501F-42FF-8534-28EF7857BD40}"/>
          </ac:cxnSpMkLst>
        </pc:cxnChg>
      </pc:sldChg>
      <pc:sldChg chg="addSp delSp modSp add mod ord modTransition">
        <pc:chgData name="Alberto Martínez Pérez" userId="57a3ea86-fccf-4695-a458-195b475541ef" providerId="ADAL" clId="{E8FF0DF1-A2DE-4530-A490-7DC8A8FDBF01}" dt="2023-05-24T17:49:43.206" v="1220" actId="207"/>
        <pc:sldMkLst>
          <pc:docMk/>
          <pc:sldMk cId="1115193332" sldId="279"/>
        </pc:sldMkLst>
        <pc:spChg chg="mod">
          <ac:chgData name="Alberto Martínez Pérez" userId="57a3ea86-fccf-4695-a458-195b475541ef" providerId="ADAL" clId="{E8FF0DF1-A2DE-4530-A490-7DC8A8FDBF01}" dt="2023-05-24T17:49:43.206" v="1220" actId="207"/>
          <ac:spMkLst>
            <pc:docMk/>
            <pc:sldMk cId="1115193332" sldId="279"/>
            <ac:spMk id="2" creationId="{97634940-F81E-C844-7988-5A6D4B9A7986}"/>
          </ac:spMkLst>
        </pc:spChg>
        <pc:picChg chg="add del mod">
          <ac:chgData name="Alberto Martínez Pérez" userId="57a3ea86-fccf-4695-a458-195b475541ef" providerId="ADAL" clId="{E8FF0DF1-A2DE-4530-A490-7DC8A8FDBF01}" dt="2023-05-24T16:57:50.407" v="672" actId="478"/>
          <ac:picMkLst>
            <pc:docMk/>
            <pc:sldMk cId="1115193332" sldId="279"/>
            <ac:picMk id="4" creationId="{ADE28732-7488-FDBA-CC21-16B9A242A100}"/>
          </ac:picMkLst>
        </pc:picChg>
        <pc:picChg chg="del">
          <ac:chgData name="Alberto Martínez Pérez" userId="57a3ea86-fccf-4695-a458-195b475541ef" providerId="ADAL" clId="{E8FF0DF1-A2DE-4530-A490-7DC8A8FDBF01}" dt="2023-05-24T16:50:00.161" v="545" actId="478"/>
          <ac:picMkLst>
            <pc:docMk/>
            <pc:sldMk cId="1115193332" sldId="279"/>
            <ac:picMk id="6" creationId="{6DFE0CDF-66F0-48A5-5246-742B4F2DF4B0}"/>
          </ac:picMkLst>
        </pc:picChg>
        <pc:picChg chg="add mod">
          <ac:chgData name="Alberto Martínez Pérez" userId="57a3ea86-fccf-4695-a458-195b475541ef" providerId="ADAL" clId="{E8FF0DF1-A2DE-4530-A490-7DC8A8FDBF01}" dt="2023-05-24T16:58:06.133" v="674" actId="1076"/>
          <ac:picMkLst>
            <pc:docMk/>
            <pc:sldMk cId="1115193332" sldId="279"/>
            <ac:picMk id="7" creationId="{B2C15F1E-7060-AD3A-22B6-645C15ECA01D}"/>
          </ac:picMkLst>
        </pc:picChg>
        <pc:picChg chg="del">
          <ac:chgData name="Alberto Martínez Pérez" userId="57a3ea86-fccf-4695-a458-195b475541ef" providerId="ADAL" clId="{E8FF0DF1-A2DE-4530-A490-7DC8A8FDBF01}" dt="2023-05-24T16:50:05.499" v="548" actId="478"/>
          <ac:picMkLst>
            <pc:docMk/>
            <pc:sldMk cId="1115193332" sldId="279"/>
            <ac:picMk id="8" creationId="{42E1635C-2997-85B2-8FF9-2786C834B255}"/>
          </ac:picMkLst>
        </pc:picChg>
      </pc:sldChg>
      <pc:sldChg chg="addSp delSp modSp add mod ord modTransition delDesignElem">
        <pc:chgData name="Alberto Martínez Pérez" userId="57a3ea86-fccf-4695-a458-195b475541ef" providerId="ADAL" clId="{E8FF0DF1-A2DE-4530-A490-7DC8A8FDBF01}" dt="2023-05-24T17:44:47.985" v="1038" actId="14100"/>
        <pc:sldMkLst>
          <pc:docMk/>
          <pc:sldMk cId="3133556097" sldId="280"/>
        </pc:sldMkLst>
        <pc:spChg chg="mod">
          <ac:chgData name="Alberto Martínez Pérez" userId="57a3ea86-fccf-4695-a458-195b475541ef" providerId="ADAL" clId="{E8FF0DF1-A2DE-4530-A490-7DC8A8FDBF01}" dt="2023-05-24T17:44:47.985" v="1038" actId="14100"/>
          <ac:spMkLst>
            <pc:docMk/>
            <pc:sldMk cId="3133556097" sldId="280"/>
            <ac:spMk id="2" creationId="{88A2959F-F891-5845-8CA4-26FC49839898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3133556097" sldId="280"/>
            <ac:spMk id="14" creationId="{055BEBF3-DFCD-47AA-B145-ADA107FAA582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3133556097" sldId="280"/>
            <ac:spMk id="16" creationId="{40E0E787-6A3F-4579-9E73-AC9FBB0E3A45}"/>
          </ac:spMkLst>
        </pc:spChg>
        <pc:picChg chg="del">
          <ac:chgData name="Alberto Martínez Pérez" userId="57a3ea86-fccf-4695-a458-195b475541ef" providerId="ADAL" clId="{E8FF0DF1-A2DE-4530-A490-7DC8A8FDBF01}" dt="2023-05-24T16:54:59.380" v="616" actId="478"/>
          <ac:picMkLst>
            <pc:docMk/>
            <pc:sldMk cId="3133556097" sldId="280"/>
            <ac:picMk id="3" creationId="{E0B3548A-2007-DFB2-5C9B-62BB138CE4F2}"/>
          </ac:picMkLst>
        </pc:picChg>
        <pc:picChg chg="add mod">
          <ac:chgData name="Alberto Martínez Pérez" userId="57a3ea86-fccf-4695-a458-195b475541ef" providerId="ADAL" clId="{E8FF0DF1-A2DE-4530-A490-7DC8A8FDBF01}" dt="2023-05-24T16:55:23.733" v="620" actId="1076"/>
          <ac:picMkLst>
            <pc:docMk/>
            <pc:sldMk cId="3133556097" sldId="280"/>
            <ac:picMk id="4" creationId="{8481D175-522D-8087-B17C-A6531BBD6FE1}"/>
          </ac:picMkLst>
        </pc:picChg>
        <pc:picChg chg="add mod">
          <ac:chgData name="Alberto Martínez Pérez" userId="57a3ea86-fccf-4695-a458-195b475541ef" providerId="ADAL" clId="{E8FF0DF1-A2DE-4530-A490-7DC8A8FDBF01}" dt="2023-05-24T16:55:43.085" v="625" actId="1076"/>
          <ac:picMkLst>
            <pc:docMk/>
            <pc:sldMk cId="3133556097" sldId="280"/>
            <ac:picMk id="5" creationId="{662A4E0B-79D3-688C-4984-CE9B2DD7FA41}"/>
          </ac:picMkLst>
        </pc:picChg>
        <pc:picChg chg="del">
          <ac:chgData name="Alberto Martínez Pérez" userId="57a3ea86-fccf-4695-a458-195b475541ef" providerId="ADAL" clId="{E8FF0DF1-A2DE-4530-A490-7DC8A8FDBF01}" dt="2023-05-24T16:54:55.088" v="615" actId="478"/>
          <ac:picMkLst>
            <pc:docMk/>
            <pc:sldMk cId="3133556097" sldId="280"/>
            <ac:picMk id="6" creationId="{75A1B695-DE63-1C4C-6754-6B1A4A7EDFD5}"/>
          </ac:picMkLst>
        </pc:picChg>
        <pc:picChg chg="add mod">
          <ac:chgData name="Alberto Martínez Pérez" userId="57a3ea86-fccf-4695-a458-195b475541ef" providerId="ADAL" clId="{E8FF0DF1-A2DE-4530-A490-7DC8A8FDBF01}" dt="2023-05-24T16:56:04.142" v="627" actId="1076"/>
          <ac:picMkLst>
            <pc:docMk/>
            <pc:sldMk cId="3133556097" sldId="280"/>
            <ac:picMk id="7" creationId="{29505B31-8E8D-7139-D2E2-E80D4693948D}"/>
          </ac:picMkLst>
        </pc:picChg>
        <pc:picChg chg="add mod">
          <ac:chgData name="Alberto Martínez Pérez" userId="57a3ea86-fccf-4695-a458-195b475541ef" providerId="ADAL" clId="{E8FF0DF1-A2DE-4530-A490-7DC8A8FDBF01}" dt="2023-05-24T16:56:20.644" v="632" actId="1076"/>
          <ac:picMkLst>
            <pc:docMk/>
            <pc:sldMk cId="3133556097" sldId="280"/>
            <ac:picMk id="8" creationId="{972F0180-1984-4467-A2F2-5D9180E9CB5A}"/>
          </ac:picMkLst>
        </pc:pic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3133556097" sldId="280"/>
            <ac:cxnSpMk id="12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3133556097" sldId="280"/>
            <ac:cxnSpMk id="18" creationId="{651B3B56-501F-42FF-8534-28EF7857BD40}"/>
          </ac:cxnSpMkLst>
        </pc:cxnChg>
      </pc:sldChg>
      <pc:sldChg chg="addSp delSp modSp add mod ord replId modTransition delDesignElem">
        <pc:chgData name="Alberto Martínez Pérez" userId="57a3ea86-fccf-4695-a458-195b475541ef" providerId="ADAL" clId="{E8FF0DF1-A2DE-4530-A490-7DC8A8FDBF01}" dt="2023-05-24T17:44:55.137" v="1039" actId="255"/>
        <pc:sldMkLst>
          <pc:docMk/>
          <pc:sldMk cId="1982074673" sldId="281"/>
        </pc:sldMkLst>
        <pc:spChg chg="mod">
          <ac:chgData name="Alberto Martínez Pérez" userId="57a3ea86-fccf-4695-a458-195b475541ef" providerId="ADAL" clId="{E8FF0DF1-A2DE-4530-A490-7DC8A8FDBF01}" dt="2023-05-24T17:44:55.137" v="1039" actId="255"/>
          <ac:spMkLst>
            <pc:docMk/>
            <pc:sldMk cId="1982074673" sldId="281"/>
            <ac:spMk id="2" creationId="{88A2959F-F891-5845-8CA4-26FC49839898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1982074673" sldId="281"/>
            <ac:spMk id="14" creationId="{055BEBF3-DFCD-47AA-B145-ADA107FAA582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1982074673" sldId="281"/>
            <ac:spMk id="16" creationId="{40E0E787-6A3F-4579-9E73-AC9FBB0E3A45}"/>
          </ac:spMkLst>
        </pc:spChg>
        <pc:picChg chg="del">
          <ac:chgData name="Alberto Martínez Pérez" userId="57a3ea86-fccf-4695-a458-195b475541ef" providerId="ADAL" clId="{E8FF0DF1-A2DE-4530-A490-7DC8A8FDBF01}" dt="2023-05-24T16:56:53.661" v="658" actId="478"/>
          <ac:picMkLst>
            <pc:docMk/>
            <pc:sldMk cId="1982074673" sldId="281"/>
            <ac:picMk id="3" creationId="{543537FD-0982-A828-5C8A-5A03840CD9DC}"/>
          </ac:picMkLst>
        </pc:picChg>
        <pc:picChg chg="add mod">
          <ac:chgData name="Alberto Martínez Pérez" userId="57a3ea86-fccf-4695-a458-195b475541ef" providerId="ADAL" clId="{E8FF0DF1-A2DE-4530-A490-7DC8A8FDBF01}" dt="2023-05-24T16:57:30.076" v="667" actId="1076"/>
          <ac:picMkLst>
            <pc:docMk/>
            <pc:sldMk cId="1982074673" sldId="281"/>
            <ac:picMk id="4" creationId="{A3B56299-060A-56FA-CE4F-D3651EB2B5FA}"/>
          </ac:picMkLst>
        </pc:picChg>
        <pc:picChg chg="add mod">
          <ac:chgData name="Alberto Martínez Pérez" userId="57a3ea86-fccf-4695-a458-195b475541ef" providerId="ADAL" clId="{E8FF0DF1-A2DE-4530-A490-7DC8A8FDBF01}" dt="2023-05-24T16:57:33.797" v="668" actId="1076"/>
          <ac:picMkLst>
            <pc:docMk/>
            <pc:sldMk cId="1982074673" sldId="281"/>
            <ac:picMk id="5" creationId="{35517E4B-12E9-3CAE-364E-BAE6CBE7493E}"/>
          </ac:picMkLst>
        </pc:picChg>
        <pc:picChg chg="del mod">
          <ac:chgData name="Alberto Martínez Pérez" userId="57a3ea86-fccf-4695-a458-195b475541ef" providerId="ADAL" clId="{E8FF0DF1-A2DE-4530-A490-7DC8A8FDBF01}" dt="2023-05-24T16:56:55.116" v="660" actId="478"/>
          <ac:picMkLst>
            <pc:docMk/>
            <pc:sldMk cId="1982074673" sldId="281"/>
            <ac:picMk id="6" creationId="{5B282A37-CD51-648F-957E-B56319305D74}"/>
          </ac:picMkLst>
        </pc:pic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1982074673" sldId="281"/>
            <ac:cxnSpMk id="12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1982074673" sldId="281"/>
            <ac:cxnSpMk id="18" creationId="{651B3B56-501F-42FF-8534-28EF7857BD40}"/>
          </ac:cxnSpMkLst>
        </pc:cxnChg>
      </pc:sldChg>
      <pc:sldChg chg="addSp delSp modSp add mod ord modTransition delDesignElem">
        <pc:chgData name="Alberto Martínez Pérez" userId="57a3ea86-fccf-4695-a458-195b475541ef" providerId="ADAL" clId="{E8FF0DF1-A2DE-4530-A490-7DC8A8FDBF01}" dt="2023-05-24T17:45:01.696" v="1040" actId="255"/>
        <pc:sldMkLst>
          <pc:docMk/>
          <pc:sldMk cId="4212042424" sldId="282"/>
        </pc:sldMkLst>
        <pc:spChg chg="mod">
          <ac:chgData name="Alberto Martínez Pérez" userId="57a3ea86-fccf-4695-a458-195b475541ef" providerId="ADAL" clId="{E8FF0DF1-A2DE-4530-A490-7DC8A8FDBF01}" dt="2023-05-24T17:45:01.696" v="1040" actId="255"/>
          <ac:spMkLst>
            <pc:docMk/>
            <pc:sldMk cId="4212042424" sldId="282"/>
            <ac:spMk id="2" creationId="{88A2959F-F891-5845-8CA4-26FC49839898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4212042424" sldId="282"/>
            <ac:spMk id="14" creationId="{055BEBF3-DFCD-47AA-B145-ADA107FAA582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4212042424" sldId="282"/>
            <ac:spMk id="16" creationId="{40E0E787-6A3F-4579-9E73-AC9FBB0E3A45}"/>
          </ac:spMkLst>
        </pc:spChg>
        <pc:picChg chg="add mod">
          <ac:chgData name="Alberto Martínez Pérez" userId="57a3ea86-fccf-4695-a458-195b475541ef" providerId="ADAL" clId="{E8FF0DF1-A2DE-4530-A490-7DC8A8FDBF01}" dt="2023-05-24T17:00:04.119" v="742" actId="1076"/>
          <ac:picMkLst>
            <pc:docMk/>
            <pc:sldMk cId="4212042424" sldId="282"/>
            <ac:picMk id="3" creationId="{956D781F-7BF8-46D4-2A58-C86E39C66CFB}"/>
          </ac:picMkLst>
        </pc:picChg>
        <pc:picChg chg="del">
          <ac:chgData name="Alberto Martínez Pérez" userId="57a3ea86-fccf-4695-a458-195b475541ef" providerId="ADAL" clId="{E8FF0DF1-A2DE-4530-A490-7DC8A8FDBF01}" dt="2023-05-24T16:59:11.251" v="725" actId="478"/>
          <ac:picMkLst>
            <pc:docMk/>
            <pc:sldMk cId="4212042424" sldId="282"/>
            <ac:picMk id="4" creationId="{8481D175-522D-8087-B17C-A6531BBD6FE1}"/>
          </ac:picMkLst>
        </pc:picChg>
        <pc:picChg chg="del">
          <ac:chgData name="Alberto Martínez Pérez" userId="57a3ea86-fccf-4695-a458-195b475541ef" providerId="ADAL" clId="{E8FF0DF1-A2DE-4530-A490-7DC8A8FDBF01}" dt="2023-05-24T16:59:12.560" v="726" actId="478"/>
          <ac:picMkLst>
            <pc:docMk/>
            <pc:sldMk cId="4212042424" sldId="282"/>
            <ac:picMk id="5" creationId="{662A4E0B-79D3-688C-4984-CE9B2DD7FA41}"/>
          </ac:picMkLst>
        </pc:picChg>
        <pc:picChg chg="add mod">
          <ac:chgData name="Alberto Martínez Pérez" userId="57a3ea86-fccf-4695-a458-195b475541ef" providerId="ADAL" clId="{E8FF0DF1-A2DE-4530-A490-7DC8A8FDBF01}" dt="2023-05-24T17:00:10.006" v="744" actId="14100"/>
          <ac:picMkLst>
            <pc:docMk/>
            <pc:sldMk cId="4212042424" sldId="282"/>
            <ac:picMk id="6" creationId="{E71B60A8-52F2-FF7A-75D8-0D9FA6C6829A}"/>
          </ac:picMkLst>
        </pc:picChg>
        <pc:picChg chg="del">
          <ac:chgData name="Alberto Martínez Pérez" userId="57a3ea86-fccf-4695-a458-195b475541ef" providerId="ADAL" clId="{E8FF0DF1-A2DE-4530-A490-7DC8A8FDBF01}" dt="2023-05-24T16:59:13.184" v="727" actId="478"/>
          <ac:picMkLst>
            <pc:docMk/>
            <pc:sldMk cId="4212042424" sldId="282"/>
            <ac:picMk id="7" creationId="{29505B31-8E8D-7139-D2E2-E80D4693948D}"/>
          </ac:picMkLst>
        </pc:picChg>
        <pc:picChg chg="del">
          <ac:chgData name="Alberto Martínez Pérez" userId="57a3ea86-fccf-4695-a458-195b475541ef" providerId="ADAL" clId="{E8FF0DF1-A2DE-4530-A490-7DC8A8FDBF01}" dt="2023-05-24T16:59:13.846" v="728" actId="478"/>
          <ac:picMkLst>
            <pc:docMk/>
            <pc:sldMk cId="4212042424" sldId="282"/>
            <ac:picMk id="8" creationId="{972F0180-1984-4467-A2F2-5D9180E9CB5A}"/>
          </ac:picMkLst>
        </pc:picChg>
        <pc:picChg chg="add del mod">
          <ac:chgData name="Alberto Martínez Pérez" userId="57a3ea86-fccf-4695-a458-195b475541ef" providerId="ADAL" clId="{E8FF0DF1-A2DE-4530-A490-7DC8A8FDBF01}" dt="2023-05-24T16:59:31.304" v="732" actId="478"/>
          <ac:picMkLst>
            <pc:docMk/>
            <pc:sldMk cId="4212042424" sldId="282"/>
            <ac:picMk id="9" creationId="{E7DFC5F5-7BC6-9DD3-BE69-117EFB6D4EDD}"/>
          </ac:picMkLst>
        </pc:picChg>
        <pc:picChg chg="add mod">
          <ac:chgData name="Alberto Martínez Pérez" userId="57a3ea86-fccf-4695-a458-195b475541ef" providerId="ADAL" clId="{E8FF0DF1-A2DE-4530-A490-7DC8A8FDBF01}" dt="2023-05-24T17:00:18.869" v="746" actId="14100"/>
          <ac:picMkLst>
            <pc:docMk/>
            <pc:sldMk cId="4212042424" sldId="282"/>
            <ac:picMk id="10" creationId="{B475AD36-5F3D-2581-E489-FDB6BC72C253}"/>
          </ac:picMkLst>
        </pc:picChg>
        <pc:picChg chg="add mod">
          <ac:chgData name="Alberto Martínez Pérez" userId="57a3ea86-fccf-4695-a458-195b475541ef" providerId="ADAL" clId="{E8FF0DF1-A2DE-4530-A490-7DC8A8FDBF01}" dt="2023-05-24T16:59:49.375" v="736"/>
          <ac:picMkLst>
            <pc:docMk/>
            <pc:sldMk cId="4212042424" sldId="282"/>
            <ac:picMk id="11" creationId="{7407C82B-0DB9-B760-BF5C-8F08337BE675}"/>
          </ac:picMkLst>
        </pc:picChg>
        <pc:picChg chg="add mod">
          <ac:chgData name="Alberto Martínez Pérez" userId="57a3ea86-fccf-4695-a458-195b475541ef" providerId="ADAL" clId="{E8FF0DF1-A2DE-4530-A490-7DC8A8FDBF01}" dt="2023-05-24T17:00:33.334" v="749" actId="1076"/>
          <ac:picMkLst>
            <pc:docMk/>
            <pc:sldMk cId="4212042424" sldId="282"/>
            <ac:picMk id="13" creationId="{D927174C-BEFE-8849-19C7-30C3E65C2CCE}"/>
          </ac:picMkLst>
        </pc:pic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4212042424" sldId="282"/>
            <ac:cxnSpMk id="12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4212042424" sldId="282"/>
            <ac:cxnSpMk id="18" creationId="{651B3B56-501F-42FF-8534-28EF7857BD40}"/>
          </ac:cxnSpMkLst>
        </pc:cxnChg>
      </pc:sldChg>
      <pc:sldChg chg="addSp delSp modSp add mod ord modTransition">
        <pc:chgData name="Alberto Martínez Pérez" userId="57a3ea86-fccf-4695-a458-195b475541ef" providerId="ADAL" clId="{E8FF0DF1-A2DE-4530-A490-7DC8A8FDBF01}" dt="2023-05-24T17:49:50.220" v="1221" actId="207"/>
        <pc:sldMkLst>
          <pc:docMk/>
          <pc:sldMk cId="2211292350" sldId="283"/>
        </pc:sldMkLst>
        <pc:spChg chg="mod">
          <ac:chgData name="Alberto Martínez Pérez" userId="57a3ea86-fccf-4695-a458-195b475541ef" providerId="ADAL" clId="{E8FF0DF1-A2DE-4530-A490-7DC8A8FDBF01}" dt="2023-05-24T17:49:50.220" v="1221" actId="207"/>
          <ac:spMkLst>
            <pc:docMk/>
            <pc:sldMk cId="2211292350" sldId="283"/>
            <ac:spMk id="2" creationId="{97634940-F81E-C844-7988-5A6D4B9A7986}"/>
          </ac:spMkLst>
        </pc:spChg>
        <pc:picChg chg="add mod">
          <ac:chgData name="Alberto Martínez Pérez" userId="57a3ea86-fccf-4695-a458-195b475541ef" providerId="ADAL" clId="{E8FF0DF1-A2DE-4530-A490-7DC8A8FDBF01}" dt="2023-05-24T17:01:29.686" v="756" actId="1076"/>
          <ac:picMkLst>
            <pc:docMk/>
            <pc:sldMk cId="2211292350" sldId="283"/>
            <ac:picMk id="4" creationId="{A1319FC8-0FEF-F5D6-38F9-9076FEC798F5}"/>
          </ac:picMkLst>
        </pc:picChg>
        <pc:picChg chg="del">
          <ac:chgData name="Alberto Martínez Pérez" userId="57a3ea86-fccf-4695-a458-195b475541ef" providerId="ADAL" clId="{E8FF0DF1-A2DE-4530-A490-7DC8A8FDBF01}" dt="2023-05-24T17:01:24.064" v="753" actId="478"/>
          <ac:picMkLst>
            <pc:docMk/>
            <pc:sldMk cId="2211292350" sldId="283"/>
            <ac:picMk id="7" creationId="{B2C15F1E-7060-AD3A-22B6-645C15ECA01D}"/>
          </ac:picMkLst>
        </pc:picChg>
      </pc:sldChg>
      <pc:sldChg chg="addSp delSp add del setBg delDesignElem">
        <pc:chgData name="Alberto Martínez Pérez" userId="57a3ea86-fccf-4695-a458-195b475541ef" providerId="ADAL" clId="{E8FF0DF1-A2DE-4530-A490-7DC8A8FDBF01}" dt="2023-05-24T17:02:56.690" v="777"/>
        <pc:sldMkLst>
          <pc:docMk/>
          <pc:sldMk cId="580423089" sldId="284"/>
        </pc:sldMkLst>
        <pc:spChg chg="add del">
          <ac:chgData name="Alberto Martínez Pérez" userId="57a3ea86-fccf-4695-a458-195b475541ef" providerId="ADAL" clId="{E8FF0DF1-A2DE-4530-A490-7DC8A8FDBF01}" dt="2023-05-24T17:02:56.690" v="777"/>
          <ac:spMkLst>
            <pc:docMk/>
            <pc:sldMk cId="580423089" sldId="284"/>
            <ac:spMk id="14" creationId="{055BEBF3-DFCD-47AA-B145-ADA107FAA582}"/>
          </ac:spMkLst>
        </pc:spChg>
        <pc:spChg chg="add del">
          <ac:chgData name="Alberto Martínez Pérez" userId="57a3ea86-fccf-4695-a458-195b475541ef" providerId="ADAL" clId="{E8FF0DF1-A2DE-4530-A490-7DC8A8FDBF01}" dt="2023-05-24T17:02:56.690" v="777"/>
          <ac:spMkLst>
            <pc:docMk/>
            <pc:sldMk cId="580423089" sldId="284"/>
            <ac:spMk id="16" creationId="{40E0E787-6A3F-4579-9E73-AC9FBB0E3A45}"/>
          </ac:spMkLst>
        </pc:spChg>
        <pc:cxnChg chg="add del">
          <ac:chgData name="Alberto Martínez Pérez" userId="57a3ea86-fccf-4695-a458-195b475541ef" providerId="ADAL" clId="{E8FF0DF1-A2DE-4530-A490-7DC8A8FDBF01}" dt="2023-05-24T17:02:56.690" v="777"/>
          <ac:cxnSpMkLst>
            <pc:docMk/>
            <pc:sldMk cId="580423089" sldId="284"/>
            <ac:cxnSpMk id="12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02:56.690" v="777"/>
          <ac:cxnSpMkLst>
            <pc:docMk/>
            <pc:sldMk cId="580423089" sldId="284"/>
            <ac:cxnSpMk id="18" creationId="{651B3B56-501F-42FF-8534-28EF7857BD40}"/>
          </ac:cxnSpMkLst>
        </pc:cxnChg>
      </pc:sldChg>
      <pc:sldChg chg="addSp delSp modSp add mod ord modTransition delDesignElem">
        <pc:chgData name="Alberto Martínez Pérez" userId="57a3ea86-fccf-4695-a458-195b475541ef" providerId="ADAL" clId="{E8FF0DF1-A2DE-4530-A490-7DC8A8FDBF01}" dt="2023-05-24T17:43:32.168" v="1022"/>
        <pc:sldMkLst>
          <pc:docMk/>
          <pc:sldMk cId="1965414712" sldId="284"/>
        </pc:sldMkLst>
        <pc:spChg chg="mod">
          <ac:chgData name="Alberto Martínez Pérez" userId="57a3ea86-fccf-4695-a458-195b475541ef" providerId="ADAL" clId="{E8FF0DF1-A2DE-4530-A490-7DC8A8FDBF01}" dt="2023-05-24T17:05:21.054" v="840" actId="14100"/>
          <ac:spMkLst>
            <pc:docMk/>
            <pc:sldMk cId="1965414712" sldId="284"/>
            <ac:spMk id="2" creationId="{88A2959F-F891-5845-8CA4-26FC49839898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1965414712" sldId="284"/>
            <ac:spMk id="14" creationId="{055BEBF3-DFCD-47AA-B145-ADA107FAA582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1965414712" sldId="284"/>
            <ac:spMk id="16" creationId="{40E0E787-6A3F-4579-9E73-AC9FBB0E3A45}"/>
          </ac:spMkLst>
        </pc:spChg>
        <pc:picChg chg="del">
          <ac:chgData name="Alberto Martínez Pérez" userId="57a3ea86-fccf-4695-a458-195b475541ef" providerId="ADAL" clId="{E8FF0DF1-A2DE-4530-A490-7DC8A8FDBF01}" dt="2023-05-24T17:04:05.696" v="821" actId="478"/>
          <ac:picMkLst>
            <pc:docMk/>
            <pc:sldMk cId="1965414712" sldId="284"/>
            <ac:picMk id="3" creationId="{E0B3548A-2007-DFB2-5C9B-62BB138CE4F2}"/>
          </ac:picMkLst>
        </pc:picChg>
        <pc:picChg chg="add mod">
          <ac:chgData name="Alberto Martínez Pérez" userId="57a3ea86-fccf-4695-a458-195b475541ef" providerId="ADAL" clId="{E8FF0DF1-A2DE-4530-A490-7DC8A8FDBF01}" dt="2023-05-24T17:04:32.736" v="829" actId="1076"/>
          <ac:picMkLst>
            <pc:docMk/>
            <pc:sldMk cId="1965414712" sldId="284"/>
            <ac:picMk id="4" creationId="{49F167B3-04CB-E056-B19F-E20E9E48DF36}"/>
          </ac:picMkLst>
        </pc:picChg>
        <pc:picChg chg="add mod">
          <ac:chgData name="Alberto Martínez Pérez" userId="57a3ea86-fccf-4695-a458-195b475541ef" providerId="ADAL" clId="{E8FF0DF1-A2DE-4530-A490-7DC8A8FDBF01}" dt="2023-05-24T17:04:42.086" v="832" actId="14100"/>
          <ac:picMkLst>
            <pc:docMk/>
            <pc:sldMk cId="1965414712" sldId="284"/>
            <ac:picMk id="5" creationId="{DCB7BE90-2860-031A-34F6-2B7842B91C3A}"/>
          </ac:picMkLst>
        </pc:picChg>
        <pc:picChg chg="del">
          <ac:chgData name="Alberto Martínez Pérez" userId="57a3ea86-fccf-4695-a458-195b475541ef" providerId="ADAL" clId="{E8FF0DF1-A2DE-4530-A490-7DC8A8FDBF01}" dt="2023-05-24T17:04:04.159" v="820" actId="478"/>
          <ac:picMkLst>
            <pc:docMk/>
            <pc:sldMk cId="1965414712" sldId="284"/>
            <ac:picMk id="6" creationId="{75A1B695-DE63-1C4C-6754-6B1A4A7EDFD5}"/>
          </ac:picMkLst>
        </pc:picChg>
        <pc:picChg chg="add mod">
          <ac:chgData name="Alberto Martínez Pérez" userId="57a3ea86-fccf-4695-a458-195b475541ef" providerId="ADAL" clId="{E8FF0DF1-A2DE-4530-A490-7DC8A8FDBF01}" dt="2023-05-24T17:04:58.454" v="836" actId="14100"/>
          <ac:picMkLst>
            <pc:docMk/>
            <pc:sldMk cId="1965414712" sldId="284"/>
            <ac:picMk id="7" creationId="{C5DDEA57-B42F-28AB-16A5-2BC530AFA4BA}"/>
          </ac:picMkLst>
        </pc:picChg>
        <pc:picChg chg="add mod">
          <ac:chgData name="Alberto Martínez Pérez" userId="57a3ea86-fccf-4695-a458-195b475541ef" providerId="ADAL" clId="{E8FF0DF1-A2DE-4530-A490-7DC8A8FDBF01}" dt="2023-05-24T17:05:10.399" v="839" actId="14100"/>
          <ac:picMkLst>
            <pc:docMk/>
            <pc:sldMk cId="1965414712" sldId="284"/>
            <ac:picMk id="8" creationId="{8D5187B8-AD0A-8468-87F2-0CAB0A0BD622}"/>
          </ac:picMkLst>
        </pc:pic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1965414712" sldId="284"/>
            <ac:cxnSpMk id="12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1965414712" sldId="284"/>
            <ac:cxnSpMk id="18" creationId="{651B3B56-501F-42FF-8534-28EF7857BD40}"/>
          </ac:cxnSpMkLst>
        </pc:cxnChg>
      </pc:sldChg>
      <pc:sldChg chg="new del">
        <pc:chgData name="Alberto Martínez Pérez" userId="57a3ea86-fccf-4695-a458-195b475541ef" providerId="ADAL" clId="{E8FF0DF1-A2DE-4530-A490-7DC8A8FDBF01}" dt="2023-05-24T17:02:40.186" v="773" actId="680"/>
        <pc:sldMkLst>
          <pc:docMk/>
          <pc:sldMk cId="3823822058" sldId="284"/>
        </pc:sldMkLst>
      </pc:sldChg>
      <pc:sldChg chg="addSp delSp add del setBg delDesignElem">
        <pc:chgData name="Alberto Martínez Pérez" userId="57a3ea86-fccf-4695-a458-195b475541ef" providerId="ADAL" clId="{E8FF0DF1-A2DE-4530-A490-7DC8A8FDBF01}" dt="2023-05-24T17:02:56.690" v="777"/>
        <pc:sldMkLst>
          <pc:docMk/>
          <pc:sldMk cId="1426564449" sldId="285"/>
        </pc:sldMkLst>
        <pc:spChg chg="add del">
          <ac:chgData name="Alberto Martínez Pérez" userId="57a3ea86-fccf-4695-a458-195b475541ef" providerId="ADAL" clId="{E8FF0DF1-A2DE-4530-A490-7DC8A8FDBF01}" dt="2023-05-24T17:02:56.690" v="777"/>
          <ac:spMkLst>
            <pc:docMk/>
            <pc:sldMk cId="1426564449" sldId="285"/>
            <ac:spMk id="14" creationId="{055BEBF3-DFCD-47AA-B145-ADA107FAA582}"/>
          </ac:spMkLst>
        </pc:spChg>
        <pc:spChg chg="add del">
          <ac:chgData name="Alberto Martínez Pérez" userId="57a3ea86-fccf-4695-a458-195b475541ef" providerId="ADAL" clId="{E8FF0DF1-A2DE-4530-A490-7DC8A8FDBF01}" dt="2023-05-24T17:02:56.690" v="777"/>
          <ac:spMkLst>
            <pc:docMk/>
            <pc:sldMk cId="1426564449" sldId="285"/>
            <ac:spMk id="16" creationId="{40E0E787-6A3F-4579-9E73-AC9FBB0E3A45}"/>
          </ac:spMkLst>
        </pc:spChg>
        <pc:cxnChg chg="add del">
          <ac:chgData name="Alberto Martínez Pérez" userId="57a3ea86-fccf-4695-a458-195b475541ef" providerId="ADAL" clId="{E8FF0DF1-A2DE-4530-A490-7DC8A8FDBF01}" dt="2023-05-24T17:02:56.690" v="777"/>
          <ac:cxnSpMkLst>
            <pc:docMk/>
            <pc:sldMk cId="1426564449" sldId="285"/>
            <ac:cxnSpMk id="12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02:56.690" v="777"/>
          <ac:cxnSpMkLst>
            <pc:docMk/>
            <pc:sldMk cId="1426564449" sldId="285"/>
            <ac:cxnSpMk id="18" creationId="{651B3B56-501F-42FF-8534-28EF7857BD40}"/>
          </ac:cxnSpMkLst>
        </pc:cxnChg>
      </pc:sldChg>
      <pc:sldChg chg="addSp delSp modSp add mod ord replId modTransition delDesignElem">
        <pc:chgData name="Alberto Martínez Pérez" userId="57a3ea86-fccf-4695-a458-195b475541ef" providerId="ADAL" clId="{E8FF0DF1-A2DE-4530-A490-7DC8A8FDBF01}" dt="2023-05-24T17:45:13.106" v="1041" actId="255"/>
        <pc:sldMkLst>
          <pc:docMk/>
          <pc:sldMk cId="2519855970" sldId="285"/>
        </pc:sldMkLst>
        <pc:spChg chg="mod">
          <ac:chgData name="Alberto Martínez Pérez" userId="57a3ea86-fccf-4695-a458-195b475541ef" providerId="ADAL" clId="{E8FF0DF1-A2DE-4530-A490-7DC8A8FDBF01}" dt="2023-05-24T17:45:13.106" v="1041" actId="255"/>
          <ac:spMkLst>
            <pc:docMk/>
            <pc:sldMk cId="2519855970" sldId="285"/>
            <ac:spMk id="2" creationId="{88A2959F-F891-5845-8CA4-26FC49839898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2519855970" sldId="285"/>
            <ac:spMk id="14" creationId="{055BEBF3-DFCD-47AA-B145-ADA107FAA582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2519855970" sldId="285"/>
            <ac:spMk id="16" creationId="{40E0E787-6A3F-4579-9E73-AC9FBB0E3A45}"/>
          </ac:spMkLst>
        </pc:spChg>
        <pc:picChg chg="del">
          <ac:chgData name="Alberto Martínez Pérez" userId="57a3ea86-fccf-4695-a458-195b475541ef" providerId="ADAL" clId="{E8FF0DF1-A2DE-4530-A490-7DC8A8FDBF01}" dt="2023-05-24T17:06:08.607" v="865" actId="478"/>
          <ac:picMkLst>
            <pc:docMk/>
            <pc:sldMk cId="2519855970" sldId="285"/>
            <ac:picMk id="3" creationId="{543537FD-0982-A828-5C8A-5A03840CD9DC}"/>
          </ac:picMkLst>
        </pc:picChg>
        <pc:picChg chg="add mod">
          <ac:chgData name="Alberto Martínez Pérez" userId="57a3ea86-fccf-4695-a458-195b475541ef" providerId="ADAL" clId="{E8FF0DF1-A2DE-4530-A490-7DC8A8FDBF01}" dt="2023-05-24T17:06:48.888" v="876" actId="1076"/>
          <ac:picMkLst>
            <pc:docMk/>
            <pc:sldMk cId="2519855970" sldId="285"/>
            <ac:picMk id="4" creationId="{5F1E6043-DD1A-71C4-768E-D0AB513EF094}"/>
          </ac:picMkLst>
        </pc:picChg>
        <pc:picChg chg="add mod">
          <ac:chgData name="Alberto Martínez Pérez" userId="57a3ea86-fccf-4695-a458-195b475541ef" providerId="ADAL" clId="{E8FF0DF1-A2DE-4530-A490-7DC8A8FDBF01}" dt="2023-05-24T17:06:54.367" v="878" actId="1076"/>
          <ac:picMkLst>
            <pc:docMk/>
            <pc:sldMk cId="2519855970" sldId="285"/>
            <ac:picMk id="5" creationId="{17AAD5C2-5ECB-D82A-2928-1FEB7B6D349B}"/>
          </ac:picMkLst>
        </pc:picChg>
        <pc:picChg chg="del">
          <ac:chgData name="Alberto Martínez Pérez" userId="57a3ea86-fccf-4695-a458-195b475541ef" providerId="ADAL" clId="{E8FF0DF1-A2DE-4530-A490-7DC8A8FDBF01}" dt="2023-05-24T17:06:07.824" v="864" actId="478"/>
          <ac:picMkLst>
            <pc:docMk/>
            <pc:sldMk cId="2519855970" sldId="285"/>
            <ac:picMk id="6" creationId="{5B282A37-CD51-648F-957E-B56319305D74}"/>
          </ac:picMkLst>
        </pc:picChg>
        <pc:picChg chg="add mod">
          <ac:chgData name="Alberto Martínez Pérez" userId="57a3ea86-fccf-4695-a458-195b475541ef" providerId="ADAL" clId="{E8FF0DF1-A2DE-4530-A490-7DC8A8FDBF01}" dt="2023-05-24T17:07:06.448" v="880" actId="14100"/>
          <ac:picMkLst>
            <pc:docMk/>
            <pc:sldMk cId="2519855970" sldId="285"/>
            <ac:picMk id="7" creationId="{4DA8EF10-DAC3-9DA5-B0C6-8445800F2284}"/>
          </ac:picMkLst>
        </pc:picChg>
        <pc:picChg chg="add mod">
          <ac:chgData name="Alberto Martínez Pérez" userId="57a3ea86-fccf-4695-a458-195b475541ef" providerId="ADAL" clId="{E8FF0DF1-A2DE-4530-A490-7DC8A8FDBF01}" dt="2023-05-24T17:07:20.393" v="883" actId="14100"/>
          <ac:picMkLst>
            <pc:docMk/>
            <pc:sldMk cId="2519855970" sldId="285"/>
            <ac:picMk id="8" creationId="{E58EC594-03DB-D7FD-434A-B949B9F758C4}"/>
          </ac:picMkLst>
        </pc:pic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2519855970" sldId="285"/>
            <ac:cxnSpMk id="12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2519855970" sldId="285"/>
            <ac:cxnSpMk id="18" creationId="{651B3B56-501F-42FF-8534-28EF7857BD40}"/>
          </ac:cxnSpMkLst>
        </pc:cxnChg>
      </pc:sldChg>
      <pc:sldChg chg="addSp delSp add del setBg delDesignElem">
        <pc:chgData name="Alberto Martínez Pérez" userId="57a3ea86-fccf-4695-a458-195b475541ef" providerId="ADAL" clId="{E8FF0DF1-A2DE-4530-A490-7DC8A8FDBF01}" dt="2023-05-24T17:04:18.637" v="825"/>
        <pc:sldMkLst>
          <pc:docMk/>
          <pc:sldMk cId="3838852821" sldId="286"/>
        </pc:sldMkLst>
        <pc:spChg chg="add del">
          <ac:chgData name="Alberto Martínez Pérez" userId="57a3ea86-fccf-4695-a458-195b475541ef" providerId="ADAL" clId="{E8FF0DF1-A2DE-4530-A490-7DC8A8FDBF01}" dt="2023-05-24T17:04:18.637" v="825"/>
          <ac:spMkLst>
            <pc:docMk/>
            <pc:sldMk cId="3838852821" sldId="286"/>
            <ac:spMk id="14" creationId="{055BEBF3-DFCD-47AA-B145-ADA107FAA582}"/>
          </ac:spMkLst>
        </pc:spChg>
        <pc:spChg chg="add del">
          <ac:chgData name="Alberto Martínez Pérez" userId="57a3ea86-fccf-4695-a458-195b475541ef" providerId="ADAL" clId="{E8FF0DF1-A2DE-4530-A490-7DC8A8FDBF01}" dt="2023-05-24T17:04:18.637" v="825"/>
          <ac:spMkLst>
            <pc:docMk/>
            <pc:sldMk cId="3838852821" sldId="286"/>
            <ac:spMk id="16" creationId="{40E0E787-6A3F-4579-9E73-AC9FBB0E3A45}"/>
          </ac:spMkLst>
        </pc:spChg>
        <pc:cxnChg chg="add del">
          <ac:chgData name="Alberto Martínez Pérez" userId="57a3ea86-fccf-4695-a458-195b475541ef" providerId="ADAL" clId="{E8FF0DF1-A2DE-4530-A490-7DC8A8FDBF01}" dt="2023-05-24T17:04:18.637" v="825"/>
          <ac:cxnSpMkLst>
            <pc:docMk/>
            <pc:sldMk cId="3838852821" sldId="286"/>
            <ac:cxnSpMk id="12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04:18.637" v="825"/>
          <ac:cxnSpMkLst>
            <pc:docMk/>
            <pc:sldMk cId="3838852821" sldId="286"/>
            <ac:cxnSpMk id="18" creationId="{651B3B56-501F-42FF-8534-28EF7857BD40}"/>
          </ac:cxnSpMkLst>
        </pc:cxnChg>
      </pc:sldChg>
      <pc:sldChg chg="addSp delSp modSp new mod modTransition setBg addAnim delAnim setClrOvrMap delDesignElem">
        <pc:chgData name="Alberto Martínez Pérez" userId="57a3ea86-fccf-4695-a458-195b475541ef" providerId="ADAL" clId="{E8FF0DF1-A2DE-4530-A490-7DC8A8FDBF01}" dt="2023-05-24T17:45:23.627" v="1044" actId="26606"/>
        <pc:sldMkLst>
          <pc:docMk/>
          <pc:sldMk cId="3921283307" sldId="286"/>
        </pc:sldMkLst>
        <pc:spChg chg="mod ord">
          <ac:chgData name="Alberto Martínez Pérez" userId="57a3ea86-fccf-4695-a458-195b475541ef" providerId="ADAL" clId="{E8FF0DF1-A2DE-4530-A490-7DC8A8FDBF01}" dt="2023-05-24T17:45:23.627" v="1044" actId="26606"/>
          <ac:spMkLst>
            <pc:docMk/>
            <pc:sldMk cId="3921283307" sldId="286"/>
            <ac:spMk id="2" creationId="{4258DFFE-F213-63D5-FEF6-4765DA2FD2EA}"/>
          </ac:spMkLst>
        </pc:spChg>
        <pc:spChg chg="del">
          <ac:chgData name="Alberto Martínez Pérez" userId="57a3ea86-fccf-4695-a458-195b475541ef" providerId="ADAL" clId="{E8FF0DF1-A2DE-4530-A490-7DC8A8FDBF01}" dt="2023-05-24T17:14:58.572" v="947" actId="478"/>
          <ac:spMkLst>
            <pc:docMk/>
            <pc:sldMk cId="3921283307" sldId="286"/>
            <ac:spMk id="3" creationId="{4691A33D-0BFC-D7ED-8D61-8A35C517B69E}"/>
          </ac:spMkLst>
        </pc:spChg>
        <pc:spChg chg="add del">
          <ac:chgData name="Alberto Martínez Pérez" userId="57a3ea86-fccf-4695-a458-195b475541ef" providerId="ADAL" clId="{E8FF0DF1-A2DE-4530-A490-7DC8A8FDBF01}" dt="2023-05-24T17:15:21.650" v="950" actId="26606"/>
          <ac:spMkLst>
            <pc:docMk/>
            <pc:sldMk cId="3921283307" sldId="286"/>
            <ac:spMk id="10" creationId="{B1C3281D-A46F-4842-9340-4CBC29E1B260}"/>
          </ac:spMkLst>
        </pc:spChg>
        <pc:spChg chg="add del">
          <ac:chgData name="Alberto Martínez Pérez" userId="57a3ea86-fccf-4695-a458-195b475541ef" providerId="ADAL" clId="{E8FF0DF1-A2DE-4530-A490-7DC8A8FDBF01}" dt="2023-05-24T17:15:21.650" v="950" actId="26606"/>
          <ac:spMkLst>
            <pc:docMk/>
            <pc:sldMk cId="3921283307" sldId="286"/>
            <ac:spMk id="12" creationId="{82D9AADB-3C09-45F7-99F1-39BFA1950F9E}"/>
          </ac:spMkLst>
        </pc:spChg>
        <pc:spChg chg="add del">
          <ac:chgData name="Alberto Martínez Pérez" userId="57a3ea86-fccf-4695-a458-195b475541ef" providerId="ADAL" clId="{E8FF0DF1-A2DE-4530-A490-7DC8A8FDBF01}" dt="2023-05-24T17:16:21.158" v="959" actId="26606"/>
          <ac:spMkLst>
            <pc:docMk/>
            <pc:sldMk cId="3921283307" sldId="286"/>
            <ac:spMk id="17" creationId="{B1C3281D-A46F-4842-9340-4CBC29E1B260}"/>
          </ac:spMkLst>
        </pc:spChg>
        <pc:spChg chg="add del">
          <ac:chgData name="Alberto Martínez Pérez" userId="57a3ea86-fccf-4695-a458-195b475541ef" providerId="ADAL" clId="{E8FF0DF1-A2DE-4530-A490-7DC8A8FDBF01}" dt="2023-05-24T17:16:21.158" v="959" actId="26606"/>
          <ac:spMkLst>
            <pc:docMk/>
            <pc:sldMk cId="3921283307" sldId="286"/>
            <ac:spMk id="19" creationId="{87B080E6-308F-4DD8-A448-707DFB83CE5E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3921283307" sldId="286"/>
            <ac:spMk id="27" creationId="{2B598DCE-49A4-46FC-89A2-87E971ABED9B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3921283307" sldId="286"/>
            <ac:spMk id="29" creationId="{AF448D61-FD92-4997-B065-20433412424A}"/>
          </ac:spMkLst>
        </pc:spChg>
        <pc:spChg chg="add del">
          <ac:chgData name="Alberto Martínez Pérez" userId="57a3ea86-fccf-4695-a458-195b475541ef" providerId="ADAL" clId="{E8FF0DF1-A2DE-4530-A490-7DC8A8FDBF01}" dt="2023-05-24T17:43:32.168" v="1022"/>
          <ac:spMkLst>
            <pc:docMk/>
            <pc:sldMk cId="3921283307" sldId="286"/>
            <ac:spMk id="31" creationId="{ED903D6B-9D52-4138-9E24-EB3F7AFA83B0}"/>
          </ac:spMkLst>
        </pc:spChg>
        <pc:spChg chg="add del">
          <ac:chgData name="Alberto Martínez Pérez" userId="57a3ea86-fccf-4695-a458-195b475541ef" providerId="ADAL" clId="{E8FF0DF1-A2DE-4530-A490-7DC8A8FDBF01}" dt="2023-05-24T17:45:23.558" v="1043" actId="26606"/>
          <ac:spMkLst>
            <pc:docMk/>
            <pc:sldMk cId="3921283307" sldId="286"/>
            <ac:spMk id="69" creationId="{4B24F6DB-F114-44A7-BB56-D401884E4E7F}"/>
          </ac:spMkLst>
        </pc:spChg>
        <pc:spChg chg="add">
          <ac:chgData name="Alberto Martínez Pérez" userId="57a3ea86-fccf-4695-a458-195b475541ef" providerId="ADAL" clId="{E8FF0DF1-A2DE-4530-A490-7DC8A8FDBF01}" dt="2023-05-24T17:45:23.627" v="1044" actId="26606"/>
          <ac:spMkLst>
            <pc:docMk/>
            <pc:sldMk cId="3921283307" sldId="286"/>
            <ac:spMk id="123" creationId="{FF5E4228-419E-44B9-B090-94A9540E5B3F}"/>
          </ac:spMkLst>
        </pc:spChg>
        <pc:spChg chg="add">
          <ac:chgData name="Alberto Martínez Pérez" userId="57a3ea86-fccf-4695-a458-195b475541ef" providerId="ADAL" clId="{E8FF0DF1-A2DE-4530-A490-7DC8A8FDBF01}" dt="2023-05-24T17:45:23.627" v="1044" actId="26606"/>
          <ac:spMkLst>
            <pc:docMk/>
            <pc:sldMk cId="3921283307" sldId="286"/>
            <ac:spMk id="138" creationId="{4D6A640B-6684-4338-9199-6EE758735581}"/>
          </ac:spMkLst>
        </pc:spChg>
        <pc:spChg chg="add del">
          <ac:chgData name="Alberto Martínez Pérez" userId="57a3ea86-fccf-4695-a458-195b475541ef" providerId="ADAL" clId="{E8FF0DF1-A2DE-4530-A490-7DC8A8FDBF01}" dt="2023-05-24T17:16:14.593" v="957" actId="26606"/>
          <ac:spMkLst>
            <pc:docMk/>
            <pc:sldMk cId="3921283307" sldId="286"/>
            <ac:spMk id="3081" creationId="{B1C3281D-A46F-4842-9340-4CBC29E1B260}"/>
          </ac:spMkLst>
        </pc:spChg>
        <pc:spChg chg="add del">
          <ac:chgData name="Alberto Martínez Pérez" userId="57a3ea86-fccf-4695-a458-195b475541ef" providerId="ADAL" clId="{E8FF0DF1-A2DE-4530-A490-7DC8A8FDBF01}" dt="2023-05-24T17:16:14.593" v="957" actId="26606"/>
          <ac:spMkLst>
            <pc:docMk/>
            <pc:sldMk cId="3921283307" sldId="286"/>
            <ac:spMk id="3083" creationId="{87B080E6-308F-4DD8-A448-707DFB83CE5E}"/>
          </ac:spMkLst>
        </pc:spChg>
        <pc:grpChg chg="add del">
          <ac:chgData name="Alberto Martínez Pérez" userId="57a3ea86-fccf-4695-a458-195b475541ef" providerId="ADAL" clId="{E8FF0DF1-A2DE-4530-A490-7DC8A8FDBF01}" dt="2023-05-24T17:45:23.558" v="1043" actId="26606"/>
          <ac:grpSpMkLst>
            <pc:docMk/>
            <pc:sldMk cId="3921283307" sldId="286"/>
            <ac:grpSpMk id="9" creationId="{FF5EAD09-B81D-415F-8BCF-73C81AE05F21}"/>
          </ac:grpSpMkLst>
        </pc:grpChg>
        <pc:grpChg chg="add del">
          <ac:chgData name="Alberto Martínez Pérez" userId="57a3ea86-fccf-4695-a458-195b475541ef" providerId="ADAL" clId="{E8FF0DF1-A2DE-4530-A490-7DC8A8FDBF01}" dt="2023-05-24T17:45:23.558" v="1043" actId="26606"/>
          <ac:grpSpMkLst>
            <pc:docMk/>
            <pc:sldMk cId="3921283307" sldId="286"/>
            <ac:grpSpMk id="65" creationId="{9BE10567-6165-46A7-867D-4690A16B46D6}"/>
          </ac:grpSpMkLst>
        </pc:grpChg>
        <pc:grpChg chg="add">
          <ac:chgData name="Alberto Martínez Pérez" userId="57a3ea86-fccf-4695-a458-195b475541ef" providerId="ADAL" clId="{E8FF0DF1-A2DE-4530-A490-7DC8A8FDBF01}" dt="2023-05-24T17:45:23.627" v="1044" actId="26606"/>
          <ac:grpSpMkLst>
            <pc:docMk/>
            <pc:sldMk cId="3921283307" sldId="286"/>
            <ac:grpSpMk id="67" creationId="{5BAB052D-92E4-4715-895B-E423230754C2}"/>
          </ac:grpSpMkLst>
        </pc:grpChg>
        <pc:grpChg chg="add del">
          <ac:chgData name="Alberto Martínez Pérez" userId="57a3ea86-fccf-4695-a458-195b475541ef" providerId="ADAL" clId="{E8FF0DF1-A2DE-4530-A490-7DC8A8FDBF01}" dt="2023-05-24T17:45:23.558" v="1043" actId="26606"/>
          <ac:grpSpMkLst>
            <pc:docMk/>
            <pc:sldMk cId="3921283307" sldId="286"/>
            <ac:grpSpMk id="71" creationId="{4DB50ECD-225E-4F81-AF7B-706DD05F3BA8}"/>
          </ac:grpSpMkLst>
        </pc:grpChg>
        <pc:grpChg chg="add">
          <ac:chgData name="Alberto Martínez Pérez" userId="57a3ea86-fccf-4695-a458-195b475541ef" providerId="ADAL" clId="{E8FF0DF1-A2DE-4530-A490-7DC8A8FDBF01}" dt="2023-05-24T17:45:23.627" v="1044" actId="26606"/>
          <ac:grpSpMkLst>
            <pc:docMk/>
            <pc:sldMk cId="3921283307" sldId="286"/>
            <ac:grpSpMk id="124" creationId="{FF5EAD09-B81D-415F-8BCF-73C81AE05F21}"/>
          </ac:grpSpMkLst>
        </pc:grpChg>
        <pc:picChg chg="add del">
          <ac:chgData name="Alberto Martínez Pérez" userId="57a3ea86-fccf-4695-a458-195b475541ef" providerId="ADAL" clId="{E8FF0DF1-A2DE-4530-A490-7DC8A8FDBF01}" dt="2023-05-24T17:15:21.650" v="950" actId="26606"/>
          <ac:picMkLst>
            <pc:docMk/>
            <pc:sldMk cId="3921283307" sldId="286"/>
            <ac:picMk id="4" creationId="{CC41A2FD-627A-98B3-5D0A-CBCE4A3A50C7}"/>
          </ac:picMkLst>
        </pc:picChg>
        <pc:picChg chg="add del">
          <ac:chgData name="Alberto Martínez Pérez" userId="57a3ea86-fccf-4695-a458-195b475541ef" providerId="ADAL" clId="{E8FF0DF1-A2DE-4530-A490-7DC8A8FDBF01}" dt="2023-05-24T17:45:23.558" v="1043" actId="26606"/>
          <ac:picMkLst>
            <pc:docMk/>
            <pc:sldMk cId="3921283307" sldId="286"/>
            <ac:picMk id="7" creationId="{9ACD3AF8-B16E-4174-8C1A-41F683C4AF8A}"/>
          </ac:picMkLst>
        </pc:picChg>
        <pc:picChg chg="add del mod">
          <ac:chgData name="Alberto Martínez Pérez" userId="57a3ea86-fccf-4695-a458-195b475541ef" providerId="ADAL" clId="{E8FF0DF1-A2DE-4530-A490-7DC8A8FDBF01}" dt="2023-05-24T17:15:58.536" v="953" actId="478"/>
          <ac:picMkLst>
            <pc:docMk/>
            <pc:sldMk cId="3921283307" sldId="286"/>
            <ac:picMk id="18" creationId="{4D09F364-E83F-64A1-EB2F-0CF39AE557F4}"/>
          </ac:picMkLst>
        </pc:picChg>
        <pc:picChg chg="add">
          <ac:chgData name="Alberto Martínez Pérez" userId="57a3ea86-fccf-4695-a458-195b475541ef" providerId="ADAL" clId="{E8FF0DF1-A2DE-4530-A490-7DC8A8FDBF01}" dt="2023-05-24T17:45:23.627" v="1044" actId="26606"/>
          <ac:picMkLst>
            <pc:docMk/>
            <pc:sldMk cId="3921283307" sldId="286"/>
            <ac:picMk id="122" creationId="{9ACD3AF8-B16E-4174-8C1A-41F683C4AF8A}"/>
          </ac:picMkLst>
        </pc:picChg>
        <pc:picChg chg="add del mod">
          <ac:chgData name="Alberto Martínez Pérez" userId="57a3ea86-fccf-4695-a458-195b475541ef" providerId="ADAL" clId="{E8FF0DF1-A2DE-4530-A490-7DC8A8FDBF01}" dt="2023-05-24T17:16:15.041" v="958"/>
          <ac:picMkLst>
            <pc:docMk/>
            <pc:sldMk cId="3921283307" sldId="286"/>
            <ac:picMk id="3074" creationId="{4CB1C562-A03F-00D2-08A9-4A1638DDA051}"/>
          </ac:picMkLst>
        </pc:picChg>
        <pc:cxnChg chg="add del">
          <ac:chgData name="Alberto Martínez Pérez" userId="57a3ea86-fccf-4695-a458-195b475541ef" providerId="ADAL" clId="{E8FF0DF1-A2DE-4530-A490-7DC8A8FDBF01}" dt="2023-05-24T17:15:21.650" v="950" actId="26606"/>
          <ac:cxnSpMkLst>
            <pc:docMk/>
            <pc:sldMk cId="3921283307" sldId="286"/>
            <ac:cxnSpMk id="8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15:21.650" v="950" actId="26606"/>
          <ac:cxnSpMkLst>
            <pc:docMk/>
            <pc:sldMk cId="3921283307" sldId="286"/>
            <ac:cxnSpMk id="14" creationId="{313FECB8-44EE-4A45-9F7B-66ECF1C3C888}"/>
          </ac:cxnSpMkLst>
        </pc:cxnChg>
        <pc:cxnChg chg="add del">
          <ac:chgData name="Alberto Martínez Pérez" userId="57a3ea86-fccf-4695-a458-195b475541ef" providerId="ADAL" clId="{E8FF0DF1-A2DE-4530-A490-7DC8A8FDBF01}" dt="2023-05-24T17:16:21.158" v="959" actId="26606"/>
          <ac:cxnSpMkLst>
            <pc:docMk/>
            <pc:sldMk cId="3921283307" sldId="286"/>
            <ac:cxnSpMk id="16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16:21.158" v="959" actId="26606"/>
          <ac:cxnSpMkLst>
            <pc:docMk/>
            <pc:sldMk cId="3921283307" sldId="286"/>
            <ac:cxnSpMk id="20" creationId="{313FECB8-44EE-4A45-9F7B-66ECF1C3C888}"/>
          </ac:cxnSpMkLst>
        </pc:cxn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3921283307" sldId="286"/>
            <ac:cxnSpMk id="25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43:32.168" v="1022"/>
          <ac:cxnSpMkLst>
            <pc:docMk/>
            <pc:sldMk cId="3921283307" sldId="286"/>
            <ac:cxnSpMk id="33" creationId="{E651A8F8-7445-4C49-926D-816D687651DC}"/>
          </ac:cxnSpMkLst>
        </pc:cxnChg>
        <pc:cxnChg chg="add del">
          <ac:chgData name="Alberto Martínez Pérez" userId="57a3ea86-fccf-4695-a458-195b475541ef" providerId="ADAL" clId="{E8FF0DF1-A2DE-4530-A490-7DC8A8FDBF01}" dt="2023-05-24T17:16:14.593" v="957" actId="26606"/>
          <ac:cxnSpMkLst>
            <pc:docMk/>
            <pc:sldMk cId="3921283307" sldId="286"/>
            <ac:cxnSpMk id="3079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16:14.593" v="957" actId="26606"/>
          <ac:cxnSpMkLst>
            <pc:docMk/>
            <pc:sldMk cId="3921283307" sldId="286"/>
            <ac:cxnSpMk id="3085" creationId="{313FECB8-44EE-4A45-9F7B-66ECF1C3C888}"/>
          </ac:cxnSpMkLst>
        </pc:cxnChg>
      </pc:sldChg>
      <pc:sldChg chg="addSp delSp add del setBg delDesignElem">
        <pc:chgData name="Alberto Martínez Pérez" userId="57a3ea86-fccf-4695-a458-195b475541ef" providerId="ADAL" clId="{E8FF0DF1-A2DE-4530-A490-7DC8A8FDBF01}" dt="2023-05-24T17:04:18.637" v="825"/>
        <pc:sldMkLst>
          <pc:docMk/>
          <pc:sldMk cId="3620750831" sldId="287"/>
        </pc:sldMkLst>
        <pc:spChg chg="add del">
          <ac:chgData name="Alberto Martínez Pérez" userId="57a3ea86-fccf-4695-a458-195b475541ef" providerId="ADAL" clId="{E8FF0DF1-A2DE-4530-A490-7DC8A8FDBF01}" dt="2023-05-24T17:04:18.637" v="825"/>
          <ac:spMkLst>
            <pc:docMk/>
            <pc:sldMk cId="3620750831" sldId="287"/>
            <ac:spMk id="14" creationId="{055BEBF3-DFCD-47AA-B145-ADA107FAA582}"/>
          </ac:spMkLst>
        </pc:spChg>
        <pc:spChg chg="add del">
          <ac:chgData name="Alberto Martínez Pérez" userId="57a3ea86-fccf-4695-a458-195b475541ef" providerId="ADAL" clId="{E8FF0DF1-A2DE-4530-A490-7DC8A8FDBF01}" dt="2023-05-24T17:04:18.637" v="825"/>
          <ac:spMkLst>
            <pc:docMk/>
            <pc:sldMk cId="3620750831" sldId="287"/>
            <ac:spMk id="16" creationId="{40E0E787-6A3F-4579-9E73-AC9FBB0E3A45}"/>
          </ac:spMkLst>
        </pc:spChg>
        <pc:cxnChg chg="add del">
          <ac:chgData name="Alberto Martínez Pérez" userId="57a3ea86-fccf-4695-a458-195b475541ef" providerId="ADAL" clId="{E8FF0DF1-A2DE-4530-A490-7DC8A8FDBF01}" dt="2023-05-24T17:04:18.637" v="825"/>
          <ac:cxnSpMkLst>
            <pc:docMk/>
            <pc:sldMk cId="3620750831" sldId="287"/>
            <ac:cxnSpMk id="12" creationId="{AEED5540-64E5-4258-ABA4-753F07B71B38}"/>
          </ac:cxnSpMkLst>
        </pc:cxnChg>
        <pc:cxnChg chg="add del">
          <ac:chgData name="Alberto Martínez Pérez" userId="57a3ea86-fccf-4695-a458-195b475541ef" providerId="ADAL" clId="{E8FF0DF1-A2DE-4530-A490-7DC8A8FDBF01}" dt="2023-05-24T17:04:18.637" v="825"/>
          <ac:cxnSpMkLst>
            <pc:docMk/>
            <pc:sldMk cId="3620750831" sldId="287"/>
            <ac:cxnSpMk id="18" creationId="{651B3B56-501F-42FF-8534-28EF7857BD40}"/>
          </ac:cxnSpMkLst>
        </pc:cxnChg>
      </pc:sldChg>
      <pc:sldChg chg="addSp delSp modSp add mod">
        <pc:chgData name="Alberto Martínez Pérez" userId="57a3ea86-fccf-4695-a458-195b475541ef" providerId="ADAL" clId="{E8FF0DF1-A2DE-4530-A490-7DC8A8FDBF01}" dt="2023-05-24T17:49:20.038" v="1217" actId="207"/>
        <pc:sldMkLst>
          <pc:docMk/>
          <pc:sldMk cId="3989358499" sldId="287"/>
        </pc:sldMkLst>
        <pc:spChg chg="del">
          <ac:chgData name="Alberto Martínez Pérez" userId="57a3ea86-fccf-4695-a458-195b475541ef" providerId="ADAL" clId="{E8FF0DF1-A2DE-4530-A490-7DC8A8FDBF01}" dt="2023-05-24T17:46:43.783" v="1055" actId="478"/>
          <ac:spMkLst>
            <pc:docMk/>
            <pc:sldMk cId="3989358499" sldId="287"/>
            <ac:spMk id="2" creationId="{72EF9A39-2B2D-1C6F-8F31-032135DC36EF}"/>
          </ac:spMkLst>
        </pc:spChg>
        <pc:spChg chg="del">
          <ac:chgData name="Alberto Martínez Pérez" userId="57a3ea86-fccf-4695-a458-195b475541ef" providerId="ADAL" clId="{E8FF0DF1-A2DE-4530-A490-7DC8A8FDBF01}" dt="2023-05-24T17:46:35.268" v="1052" actId="478"/>
          <ac:spMkLst>
            <pc:docMk/>
            <pc:sldMk cId="3989358499" sldId="287"/>
            <ac:spMk id="3" creationId="{C45E95AF-43F1-9A6A-F5D0-020DC8E48CE5}"/>
          </ac:spMkLst>
        </pc:spChg>
        <pc:spChg chg="add del mod">
          <ac:chgData name="Alberto Martínez Pérez" userId="57a3ea86-fccf-4695-a458-195b475541ef" providerId="ADAL" clId="{E8FF0DF1-A2DE-4530-A490-7DC8A8FDBF01}" dt="2023-05-24T17:46:39.873" v="1053" actId="478"/>
          <ac:spMkLst>
            <pc:docMk/>
            <pc:sldMk cId="3989358499" sldId="287"/>
            <ac:spMk id="6" creationId="{0E844A87-0CDC-B37A-B585-DDE8A2630DFB}"/>
          </ac:spMkLst>
        </pc:spChg>
        <pc:spChg chg="add del mod">
          <ac:chgData name="Alberto Martínez Pérez" userId="57a3ea86-fccf-4695-a458-195b475541ef" providerId="ADAL" clId="{E8FF0DF1-A2DE-4530-A490-7DC8A8FDBF01}" dt="2023-05-24T17:46:51.471" v="1057" actId="478"/>
          <ac:spMkLst>
            <pc:docMk/>
            <pc:sldMk cId="3989358499" sldId="287"/>
            <ac:spMk id="8" creationId="{AE898113-4246-773B-8465-53AE8AB0B812}"/>
          </ac:spMkLst>
        </pc:spChg>
        <pc:spChg chg="add mod">
          <ac:chgData name="Alberto Martínez Pérez" userId="57a3ea86-fccf-4695-a458-195b475541ef" providerId="ADAL" clId="{E8FF0DF1-A2DE-4530-A490-7DC8A8FDBF01}" dt="2023-05-24T17:49:20.038" v="1217" actId="207"/>
          <ac:spMkLst>
            <pc:docMk/>
            <pc:sldMk cId="3989358499" sldId="287"/>
            <ac:spMk id="9" creationId="{366A9C6C-6FCA-AE78-78BF-CF464290D51E}"/>
          </ac:spMkLst>
        </pc:spChg>
        <pc:picChg chg="del">
          <ac:chgData name="Alberto Martínez Pérez" userId="57a3ea86-fccf-4695-a458-195b475541ef" providerId="ADAL" clId="{E8FF0DF1-A2DE-4530-A490-7DC8A8FDBF01}" dt="2023-05-24T17:46:40.778" v="1054" actId="478"/>
          <ac:picMkLst>
            <pc:docMk/>
            <pc:sldMk cId="3989358499" sldId="287"/>
            <ac:picMk id="4" creationId="{0C166A9E-BEDD-B4D2-29E5-367657F2AFC7}"/>
          </ac:picMkLst>
        </pc:picChg>
        <pc:picChg chg="add mod">
          <ac:chgData name="Alberto Martínez Pérez" userId="57a3ea86-fccf-4695-a458-195b475541ef" providerId="ADAL" clId="{E8FF0DF1-A2DE-4530-A490-7DC8A8FDBF01}" dt="2023-05-24T17:47:04.676" v="1060" actId="1076"/>
          <ac:picMkLst>
            <pc:docMk/>
            <pc:sldMk cId="3989358499" sldId="287"/>
            <ac:picMk id="10" creationId="{B42F1AC7-CBAC-2DF5-6B70-3E3FC0AF36C6}"/>
          </ac:picMkLst>
        </pc:picChg>
        <pc:picChg chg="add mod">
          <ac:chgData name="Alberto Martínez Pérez" userId="57a3ea86-fccf-4695-a458-195b475541ef" providerId="ADAL" clId="{E8FF0DF1-A2DE-4530-A490-7DC8A8FDBF01}" dt="2023-05-24T17:47:04.676" v="1060" actId="1076"/>
          <ac:picMkLst>
            <pc:docMk/>
            <pc:sldMk cId="3989358499" sldId="287"/>
            <ac:picMk id="11" creationId="{7198CBCB-4EE3-2E48-2DAB-0E31BE3D73C1}"/>
          </ac:picMkLst>
        </pc:picChg>
        <pc:picChg chg="add mod">
          <ac:chgData name="Alberto Martínez Pérez" userId="57a3ea86-fccf-4695-a458-195b475541ef" providerId="ADAL" clId="{E8FF0DF1-A2DE-4530-A490-7DC8A8FDBF01}" dt="2023-05-24T17:47:04.676" v="1060" actId="1076"/>
          <ac:picMkLst>
            <pc:docMk/>
            <pc:sldMk cId="3989358499" sldId="287"/>
            <ac:picMk id="12" creationId="{4848F6AE-0FFE-5507-2141-AC4211A9382F}"/>
          </ac:picMkLst>
        </pc:picChg>
        <pc:picChg chg="add mod">
          <ac:chgData name="Alberto Martínez Pérez" userId="57a3ea86-fccf-4695-a458-195b475541ef" providerId="ADAL" clId="{E8FF0DF1-A2DE-4530-A490-7DC8A8FDBF01}" dt="2023-05-24T17:47:04.676" v="1060" actId="1076"/>
          <ac:picMkLst>
            <pc:docMk/>
            <pc:sldMk cId="3989358499" sldId="287"/>
            <ac:picMk id="13" creationId="{4F15E2CD-B56C-0038-1DEA-0491AA2002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6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03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563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3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9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8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74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6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6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2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9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2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2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87A0992-7075-7B8F-AE20-EE1BE5633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4" b="57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4F226A10-1ECF-8D03-C30D-D5CDF72AF6B3}"/>
              </a:ext>
            </a:extLst>
          </p:cNvPr>
          <p:cNvSpPr txBox="1">
            <a:spLocks/>
          </p:cNvSpPr>
          <p:nvPr/>
        </p:nvSpPr>
        <p:spPr>
          <a:xfrm>
            <a:off x="6096000" y="4838088"/>
            <a:ext cx="5354128" cy="49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s-ES" b="1" dirty="0">
                <a:solidFill>
                  <a:schemeClr val="bg1"/>
                </a:solidFill>
              </a:rPr>
              <a:t>ALBERTO MARTÍNEZ PÉREZ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es-ES" b="1" dirty="0">
                <a:solidFill>
                  <a:schemeClr val="bg1"/>
                </a:solidFill>
              </a:rPr>
              <a:t>LENGUAJE DE MARCAS Y SISTEMAS DE GESTIÓN DE LA INFORMACIÓN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es-ES" b="1" dirty="0">
                <a:solidFill>
                  <a:schemeClr val="bg1"/>
                </a:solidFill>
              </a:rPr>
              <a:t>1º DAW</a:t>
            </a:r>
          </a:p>
        </p:txBody>
      </p:sp>
    </p:spTree>
    <p:extLst>
      <p:ext uri="{BB962C8B-B14F-4D97-AF65-F5344CB8AC3E}">
        <p14:creationId xmlns:p14="http://schemas.microsoft.com/office/powerpoint/2010/main" val="13150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959F-F891-5845-8CA4-26FC4983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11" y="2769080"/>
            <a:ext cx="6096001" cy="98901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 err="1"/>
              <a:t>Propiedad</a:t>
            </a:r>
            <a:r>
              <a:rPr lang="en-US" dirty="0"/>
              <a:t> flex-direction</a:t>
            </a:r>
            <a:br>
              <a:rPr lang="en-US" dirty="0"/>
            </a:br>
            <a:r>
              <a:rPr lang="en-US" dirty="0"/>
              <a:t>valor “column”</a:t>
            </a:r>
          </a:p>
        </p:txBody>
      </p:sp>
      <p:pic>
        <p:nvPicPr>
          <p:cNvPr id="3" name="Imagen 2" descr="Patrón de fondo&#10;&#10;Descripción generada automáticamente">
            <a:extLst>
              <a:ext uri="{FF2B5EF4-FFF2-40B4-BE49-F238E27FC236}">
                <a16:creationId xmlns:a16="http://schemas.microsoft.com/office/drawing/2014/main" id="{912E7171-7859-4357-BAA1-87C0C703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65" y="4571506"/>
            <a:ext cx="4380776" cy="1519427"/>
          </a:xfrm>
          <a:prstGeom prst="rect">
            <a:avLst/>
          </a:prstGeom>
        </p:spPr>
      </p:pic>
      <p:pic>
        <p:nvPicPr>
          <p:cNvPr id="9" name="Imagen 8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4995947B-5F62-103B-8E23-07B4CC87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951" y="2450328"/>
            <a:ext cx="3914688" cy="195734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B003C51-FCA9-480D-4E4F-014B57D83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509" y="734181"/>
            <a:ext cx="1551572" cy="155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94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959F-F891-5845-8CA4-26FC4983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1366" y="1526286"/>
            <a:ext cx="6638731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Propiedad</a:t>
            </a:r>
            <a:r>
              <a:rPr lang="en-US" dirty="0"/>
              <a:t> flex-direction</a:t>
            </a:r>
            <a:br>
              <a:rPr lang="en-US" dirty="0"/>
            </a:br>
            <a:r>
              <a:rPr lang="en-US" dirty="0"/>
              <a:t>valor “column-reverse”</a:t>
            </a:r>
          </a:p>
        </p:txBody>
      </p:sp>
      <p:pic>
        <p:nvPicPr>
          <p:cNvPr id="4" name="Imagen 3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123AEC63-C306-4B39-962A-70EBE433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54" y="2532909"/>
            <a:ext cx="4832245" cy="22996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DC1C5BD-A3C2-E7A9-5860-A77D15399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338" y="209032"/>
            <a:ext cx="2105319" cy="2114845"/>
          </a:xfrm>
          <a:prstGeom prst="rect">
            <a:avLst/>
          </a:prstGeom>
        </p:spPr>
      </p:pic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8836F135-7F0A-52EE-0232-DBE0C56BC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321" y="4945322"/>
            <a:ext cx="4539709" cy="159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10289"/>
      </p:ext>
    </p:extLst>
  </p:cSld>
  <p:clrMapOvr>
    <a:masterClrMapping/>
  </p:clrMapOvr>
  <p:transition spd="slow">
    <p:cover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34940-F81E-C844-7988-5A6D4B9A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1054776"/>
            <a:ext cx="9238434" cy="857559"/>
          </a:xfrm>
        </p:spPr>
        <p:txBody>
          <a:bodyPr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Propiedad </a:t>
            </a:r>
            <a:r>
              <a:rPr lang="es-ES" dirty="0" err="1">
                <a:solidFill>
                  <a:schemeClr val="bg1"/>
                </a:solidFill>
              </a:rPr>
              <a:t>flex-wraP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DFE0CDF-66F0-48A5-5246-742B4F2DF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7" y="2570124"/>
            <a:ext cx="4834750" cy="22379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E1635C-2997-85B2-8FF9-2786C834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024" y="3238971"/>
            <a:ext cx="3941193" cy="90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4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959F-F891-5845-8CA4-26FC4983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57" y="2555624"/>
            <a:ext cx="5813885" cy="11515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 err="1"/>
              <a:t>Propiedad</a:t>
            </a:r>
            <a:r>
              <a:rPr lang="en-US" dirty="0"/>
              <a:t> flex-wrap</a:t>
            </a:r>
            <a:br>
              <a:rPr lang="en-US" dirty="0"/>
            </a:br>
            <a:r>
              <a:rPr lang="en-US" dirty="0" err="1"/>
              <a:t>valorES</a:t>
            </a:r>
            <a:r>
              <a:rPr lang="en-US" dirty="0"/>
              <a:t> “</a:t>
            </a:r>
            <a:r>
              <a:rPr lang="en-US" dirty="0" err="1"/>
              <a:t>wrap”Y“noWRAP</a:t>
            </a:r>
            <a:r>
              <a:rPr lang="en-US" dirty="0"/>
              <a:t>”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E0B3548A-2007-DFB2-5C9B-62BB138C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947" y="2356972"/>
            <a:ext cx="4764103" cy="623169"/>
          </a:xfrm>
          <a:prstGeom prst="rect">
            <a:avLst/>
          </a:prstGeom>
        </p:spPr>
      </p:pic>
      <p:pic>
        <p:nvPicPr>
          <p:cNvPr id="6" name="Imagen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75A1B695-DE63-1C4C-6754-6B1A4A7ED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87" y="326360"/>
            <a:ext cx="4632224" cy="1960134"/>
          </a:xfrm>
          <a:prstGeom prst="rect">
            <a:avLst/>
          </a:prstGeom>
        </p:spPr>
      </p:pic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7E8CAFA0-D9DC-38CC-3C40-04003025A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186" y="5179737"/>
            <a:ext cx="4689623" cy="557211"/>
          </a:xfrm>
          <a:prstGeom prst="rect">
            <a:avLst/>
          </a:prstGeom>
        </p:spPr>
      </p:pic>
      <p:pic>
        <p:nvPicPr>
          <p:cNvPr id="9" name="Imagen 8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F01883AC-F9B9-7087-A658-600DD13BE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947" y="3131403"/>
            <a:ext cx="4799106" cy="204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60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34940-F81E-C844-7988-5A6D4B9A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1054776"/>
            <a:ext cx="9238434" cy="857559"/>
          </a:xfrm>
        </p:spPr>
        <p:txBody>
          <a:bodyPr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Propiedad </a:t>
            </a:r>
            <a:r>
              <a:rPr lang="es-ES" dirty="0" err="1">
                <a:solidFill>
                  <a:schemeClr val="bg1"/>
                </a:solidFill>
              </a:rPr>
              <a:t>justify-content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C15F1E-7060-AD3A-22B6-645C15ECA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13" y="1912335"/>
            <a:ext cx="3029373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9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959F-F891-5845-8CA4-26FC4983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57" y="2549494"/>
            <a:ext cx="6343719" cy="115155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 err="1"/>
              <a:t>Propiedad</a:t>
            </a:r>
            <a:r>
              <a:rPr lang="en-US" sz="3200" dirty="0"/>
              <a:t> JUSTIFY-CONTENT</a:t>
            </a:r>
            <a:br>
              <a:rPr lang="en-US" sz="3200" dirty="0"/>
            </a:br>
            <a:r>
              <a:rPr lang="en-US" sz="3200" dirty="0" err="1"/>
              <a:t>valorES</a:t>
            </a:r>
            <a:r>
              <a:rPr lang="en-US" sz="3200" dirty="0"/>
              <a:t> “FLEX-START” Y “FLEX-END”</a:t>
            </a:r>
          </a:p>
        </p:txBody>
      </p:sp>
      <p:pic>
        <p:nvPicPr>
          <p:cNvPr id="4" name="Imagen 3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8481D175-522D-8087-B17C-A6531BBD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007" y="567935"/>
            <a:ext cx="4559983" cy="14288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62A4E0B-79D3-688C-4984-CE9B2DD7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473" y="2200791"/>
            <a:ext cx="5469050" cy="448629"/>
          </a:xfrm>
          <a:prstGeom prst="rect">
            <a:avLst/>
          </a:prstGeom>
        </p:spPr>
      </p:pic>
      <p:pic>
        <p:nvPicPr>
          <p:cNvPr id="7" name="Imagen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29505B31-8E8D-7139-D2E2-E80D46939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458" y="3429000"/>
            <a:ext cx="4577080" cy="15068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72F0180-1984-4467-A2F2-5D9180E9C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938" y="5093852"/>
            <a:ext cx="5621888" cy="4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56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959F-F891-5845-8CA4-26FC4983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2" y="1633057"/>
            <a:ext cx="5926395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/>
              <a:t>Propiedad</a:t>
            </a:r>
            <a:r>
              <a:rPr lang="en-US" sz="3200" dirty="0"/>
              <a:t> JUSTIFY-CONTENT</a:t>
            </a:r>
            <a:br>
              <a:rPr lang="en-US" sz="3200" dirty="0"/>
            </a:br>
            <a:r>
              <a:rPr lang="en-US" sz="3200" dirty="0"/>
              <a:t>valor “CENTER”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B56299-060A-56FA-CE4F-D3651EB2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21" y="4089897"/>
            <a:ext cx="5882752" cy="481609"/>
          </a:xfrm>
          <a:prstGeom prst="rect">
            <a:avLst/>
          </a:prstGeom>
        </p:spPr>
      </p:pic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35517E4B-12E9-3CAE-364E-BAE6CBE74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74" y="1963504"/>
            <a:ext cx="5796245" cy="191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74673"/>
      </p:ext>
    </p:extLst>
  </p:cSld>
  <p:clrMapOvr>
    <a:masterClrMapping/>
  </p:clrMapOvr>
  <p:transition spd="slow">
    <p:cover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959F-F891-5845-8CA4-26FC4983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57" y="2549494"/>
            <a:ext cx="5813885" cy="115155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 err="1"/>
              <a:t>Propiedad</a:t>
            </a:r>
            <a:r>
              <a:rPr lang="en-US" sz="3200" dirty="0"/>
              <a:t> JUSTIFY-CONTENT</a:t>
            </a:r>
            <a:br>
              <a:rPr lang="en-US" sz="3200" dirty="0"/>
            </a:br>
            <a:r>
              <a:rPr lang="en-US" sz="3200" dirty="0" err="1"/>
              <a:t>valorES</a:t>
            </a:r>
            <a:r>
              <a:rPr lang="en-US" sz="3200" dirty="0"/>
              <a:t> “SPACE-BETWEEN” Y “SPACE-AROUND”</a:t>
            </a:r>
          </a:p>
        </p:txBody>
      </p:sp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956D781F-7BF8-46D4-2A58-C86E39C66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26" y="927424"/>
            <a:ext cx="5173746" cy="16498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1B60A8-52F2-FF7A-75D8-0D9FA6C68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126" y="2734659"/>
            <a:ext cx="5168573" cy="439862"/>
          </a:xfrm>
          <a:prstGeom prst="rect">
            <a:avLst/>
          </a:prstGeom>
        </p:spPr>
      </p:pic>
      <p:pic>
        <p:nvPicPr>
          <p:cNvPr id="10" name="Imagen 9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B475AD36-5F3D-2581-E489-FDB6BC72C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26" y="3701052"/>
            <a:ext cx="5142420" cy="178534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927174C-BEFE-8849-19C7-30C3E65C2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411" y="5654407"/>
            <a:ext cx="4739863" cy="35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42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34940-F81E-C844-7988-5A6D4B9A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1054776"/>
            <a:ext cx="9238434" cy="857559"/>
          </a:xfrm>
        </p:spPr>
        <p:txBody>
          <a:bodyPr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Propiedad ALIGN-ITEMS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319FC8-0FEF-F5D6-38F9-9076FEC79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375" y="2132832"/>
            <a:ext cx="3969250" cy="343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9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959F-F891-5845-8CA4-26FC4983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57" y="2351314"/>
            <a:ext cx="5813885" cy="13497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 err="1"/>
              <a:t>Propiedad</a:t>
            </a:r>
            <a:r>
              <a:rPr lang="en-US" dirty="0"/>
              <a:t> ALIGN-ITEMS</a:t>
            </a:r>
            <a:br>
              <a:rPr lang="en-US" dirty="0"/>
            </a:br>
            <a:r>
              <a:rPr lang="en-US" dirty="0" err="1"/>
              <a:t>valorES</a:t>
            </a:r>
            <a:r>
              <a:rPr lang="en-US" dirty="0"/>
              <a:t> “FLEX-START” Y “FLEX-END”</a:t>
            </a:r>
          </a:p>
        </p:txBody>
      </p:sp>
      <p:pic>
        <p:nvPicPr>
          <p:cNvPr id="4" name="Imagen 3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49F167B3-04CB-E056-B19F-E20E9E48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59" y="873206"/>
            <a:ext cx="5109880" cy="1676288"/>
          </a:xfrm>
          <a:prstGeom prst="rect">
            <a:avLst/>
          </a:prstGeom>
        </p:spPr>
      </p:pic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DCB7BE90-2860-031A-34F6-2B7842B91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58" y="2585182"/>
            <a:ext cx="5107487" cy="837518"/>
          </a:xfrm>
          <a:prstGeom prst="rect">
            <a:avLst/>
          </a:prstGeom>
        </p:spPr>
      </p:pic>
      <p:pic>
        <p:nvPicPr>
          <p:cNvPr id="7" name="Imagen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C5DDEA57-B42F-28AB-16A5-2BC530AFA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058" y="3701052"/>
            <a:ext cx="5035946" cy="1676288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8D5187B8-AD0A-8468-87F2-0CAB0A0BD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058" y="5383041"/>
            <a:ext cx="5097448" cy="8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14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3ED17-A049-7780-01DE-E560CAED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6CCE43-F48A-3485-AC08-CCAEC2EFD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E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INTRODUCCIÓN</a:t>
            </a:r>
          </a:p>
          <a:p>
            <a:r>
              <a:rPr lang="es-E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PROPIEDADES MÁS UTILIZADAS</a:t>
            </a:r>
          </a:p>
          <a:p>
            <a:r>
              <a:rPr lang="es-E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EJEMPLO DE USO</a:t>
            </a:r>
          </a:p>
        </p:txBody>
      </p:sp>
    </p:spTree>
    <p:extLst>
      <p:ext uri="{BB962C8B-B14F-4D97-AF65-F5344CB8AC3E}">
        <p14:creationId xmlns:p14="http://schemas.microsoft.com/office/powerpoint/2010/main" val="178071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959F-F891-5845-8CA4-26FC4983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2" y="1633057"/>
            <a:ext cx="5926395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/>
              <a:t>Propiedad</a:t>
            </a:r>
            <a:r>
              <a:rPr lang="en-US" sz="3200" dirty="0"/>
              <a:t> ALIGN-ITEMS</a:t>
            </a:r>
            <a:br>
              <a:rPr lang="en-US" sz="3200" dirty="0"/>
            </a:br>
            <a:r>
              <a:rPr lang="en-US" sz="3200" dirty="0" err="1"/>
              <a:t>valorES</a:t>
            </a:r>
            <a:r>
              <a:rPr lang="en-US" sz="3200" dirty="0"/>
              <a:t> “CENTER” Y “STRECHT”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1E6043-DD1A-71C4-768E-D0AB513E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726" y="470431"/>
            <a:ext cx="5728544" cy="1863325"/>
          </a:xfrm>
          <a:prstGeom prst="rect">
            <a:avLst/>
          </a:prstGeom>
        </p:spPr>
      </p:pic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17AAD5C2-5ECB-D82A-2928-1FEB7B6D3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2397862"/>
            <a:ext cx="5136184" cy="842373"/>
          </a:xfrm>
          <a:prstGeom prst="rect">
            <a:avLst/>
          </a:prstGeom>
        </p:spPr>
      </p:pic>
      <p:pic>
        <p:nvPicPr>
          <p:cNvPr id="7" name="Imagen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4DA8EF10-DAC3-9DA5-B0C6-8445800F2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725" y="3429000"/>
            <a:ext cx="5675703" cy="2001416"/>
          </a:xfrm>
          <a:prstGeom prst="rect">
            <a:avLst/>
          </a:prstGeom>
        </p:spPr>
      </p:pic>
      <p:pic>
        <p:nvPicPr>
          <p:cNvPr id="8" name="Imagen 7" descr="Imagen que contiene Forma&#10;&#10;Descripción generada automáticamente">
            <a:extLst>
              <a:ext uri="{FF2B5EF4-FFF2-40B4-BE49-F238E27FC236}">
                <a16:creationId xmlns:a16="http://schemas.microsoft.com/office/drawing/2014/main" id="{E58EC594-03DB-D7FD-434A-B949B9F75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225" y="5436048"/>
            <a:ext cx="5243513" cy="84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55970"/>
      </p:ext>
    </p:extLst>
  </p:cSld>
  <p:clrMapOvr>
    <a:masterClrMapping/>
  </p:clrMapOvr>
  <p:transition spd="slow">
    <p:cover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3BC2A7-AB1A-A1E7-DA33-9DA37B80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EJEMPLO DE USO</a:t>
            </a:r>
          </a:p>
        </p:txBody>
      </p:sp>
    </p:spTree>
    <p:extLst>
      <p:ext uri="{BB962C8B-B14F-4D97-AF65-F5344CB8AC3E}">
        <p14:creationId xmlns:p14="http://schemas.microsoft.com/office/powerpoint/2010/main" val="36748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5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8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58DFFE-F213-63D5-FEF6-4765DA2F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921283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3BC2A7-AB1A-A1E7-DA33-9DA37B80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64897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F9A39-2B2D-1C6F-8F31-032135DC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¿QUÉ ES FLEXBOX?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E95AF-43F1-9A6A-F5D0-020DC8E48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758" y="2291718"/>
            <a:ext cx="4119740" cy="2602367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Diseño flexible y responsivo.</a:t>
            </a:r>
          </a:p>
          <a:p>
            <a:r>
              <a:rPr lang="es-ES" sz="2000" dirty="0">
                <a:solidFill>
                  <a:schemeClr val="bg1"/>
                </a:solidFill>
              </a:rPr>
              <a:t>Permite el control de:</a:t>
            </a:r>
          </a:p>
          <a:p>
            <a:pPr lvl="1"/>
            <a:r>
              <a:rPr lang="es-ES" sz="1600" dirty="0">
                <a:solidFill>
                  <a:schemeClr val="bg1"/>
                </a:solidFill>
              </a:rPr>
              <a:t>Dirección </a:t>
            </a:r>
            <a:r>
              <a:rPr lang="es-ES" sz="1600" i="1" dirty="0">
                <a:solidFill>
                  <a:schemeClr val="bg1"/>
                </a:solidFill>
              </a:rPr>
              <a:t>(</a:t>
            </a:r>
            <a:r>
              <a:rPr lang="es-ES" sz="1600" i="1" dirty="0" err="1">
                <a:solidFill>
                  <a:schemeClr val="bg1"/>
                </a:solidFill>
              </a:rPr>
              <a:t>flex-direction</a:t>
            </a:r>
            <a:r>
              <a:rPr lang="es-ES" sz="1600" i="1" dirty="0">
                <a:solidFill>
                  <a:schemeClr val="bg1"/>
                </a:solidFill>
              </a:rPr>
              <a:t>).</a:t>
            </a:r>
          </a:p>
          <a:p>
            <a:pPr lvl="1"/>
            <a:r>
              <a:rPr lang="es-ES" sz="1600" dirty="0">
                <a:solidFill>
                  <a:schemeClr val="bg1"/>
                </a:solidFill>
              </a:rPr>
              <a:t>Orden </a:t>
            </a:r>
            <a:r>
              <a:rPr lang="es-ES" sz="1600" i="1" dirty="0">
                <a:solidFill>
                  <a:schemeClr val="bg1"/>
                </a:solidFill>
              </a:rPr>
              <a:t>(</a:t>
            </a:r>
            <a:r>
              <a:rPr lang="es-ES" sz="1600" i="1" dirty="0" err="1">
                <a:solidFill>
                  <a:schemeClr val="bg1"/>
                </a:solidFill>
              </a:rPr>
              <a:t>order</a:t>
            </a:r>
            <a:r>
              <a:rPr lang="es-ES" sz="1600" i="1" dirty="0">
                <a:solidFill>
                  <a:schemeClr val="bg1"/>
                </a:solidFill>
              </a:rPr>
              <a:t>).</a:t>
            </a:r>
          </a:p>
          <a:p>
            <a:pPr lvl="1"/>
            <a:r>
              <a:rPr lang="es-ES" sz="1600" dirty="0">
                <a:solidFill>
                  <a:schemeClr val="bg1"/>
                </a:solidFill>
              </a:rPr>
              <a:t>Alineación y distribución (</a:t>
            </a:r>
            <a:r>
              <a:rPr lang="es-ES" sz="1600" i="1" dirty="0" err="1">
                <a:solidFill>
                  <a:schemeClr val="bg1"/>
                </a:solidFill>
              </a:rPr>
              <a:t>align-items</a:t>
            </a:r>
            <a:r>
              <a:rPr lang="es-ES" sz="1600" i="1" dirty="0">
                <a:solidFill>
                  <a:schemeClr val="bg1"/>
                </a:solidFill>
              </a:rPr>
              <a:t>, </a:t>
            </a:r>
            <a:r>
              <a:rPr lang="es-ES" sz="1600" i="1" dirty="0" err="1">
                <a:solidFill>
                  <a:schemeClr val="bg1"/>
                </a:solidFill>
              </a:rPr>
              <a:t>justify-content</a:t>
            </a:r>
            <a:r>
              <a:rPr lang="es-ES" sz="1600" i="1" dirty="0">
                <a:solidFill>
                  <a:schemeClr val="bg1"/>
                </a:solidFill>
              </a:rPr>
              <a:t>, </a:t>
            </a:r>
            <a:r>
              <a:rPr lang="es-ES" sz="1600" i="1" dirty="0" err="1">
                <a:solidFill>
                  <a:schemeClr val="bg1"/>
                </a:solidFill>
              </a:rPr>
              <a:t>flex-wrap</a:t>
            </a:r>
            <a:r>
              <a:rPr lang="es-ES" sz="1600" i="1">
                <a:solidFill>
                  <a:schemeClr val="bg1"/>
                </a:solidFill>
              </a:rPr>
              <a:t>…).</a:t>
            </a:r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4" name="Picture 4" descr="What are the CSS Grid and Flexbox - Web Design Use Cases">
            <a:extLst>
              <a:ext uri="{FF2B5EF4-FFF2-40B4-BE49-F238E27FC236}">
                <a16:creationId xmlns:a16="http://schemas.microsoft.com/office/drawing/2014/main" id="{0C166A9E-BEDD-B4D2-29E5-367657F2A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12"/>
          <a:stretch/>
        </p:blipFill>
        <p:spPr bwMode="auto">
          <a:xfrm>
            <a:off x="5729887" y="2549671"/>
            <a:ext cx="5259355" cy="208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7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66A9C6C-6FCA-AE78-78BF-CF464290D51E}"/>
              </a:ext>
            </a:extLst>
          </p:cNvPr>
          <p:cNvSpPr txBox="1">
            <a:spLocks/>
          </p:cNvSpPr>
          <p:nvPr/>
        </p:nvSpPr>
        <p:spPr>
          <a:xfrm>
            <a:off x="1172544" y="2649894"/>
            <a:ext cx="3936275" cy="1351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¿CÓMO FUNCIONA?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42F1AC7-CBAC-2DF5-6B70-3E3FC0AF36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19317" y="4935400"/>
            <a:ext cx="2471065" cy="98456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198CBCB-4EE3-2E48-2DAB-0E31BE3D7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501" y="998140"/>
            <a:ext cx="2695024" cy="114934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848F6AE-0FFE-5507-2141-AC4211A93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850" y="1036570"/>
            <a:ext cx="2664606" cy="112076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F15E2CD-B56C-0038-1DEA-0491AA200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347" y="2566863"/>
            <a:ext cx="4163006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5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3BC2A7-AB1A-A1E7-DA33-9DA37B80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PRINCIPALES PROPIEDADES</a:t>
            </a:r>
          </a:p>
        </p:txBody>
      </p:sp>
    </p:spTree>
    <p:extLst>
      <p:ext uri="{BB962C8B-B14F-4D97-AF65-F5344CB8AC3E}">
        <p14:creationId xmlns:p14="http://schemas.microsoft.com/office/powerpoint/2010/main" val="82497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04AC9-A218-1DF4-A8D0-5F43BF0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Propiedad </a:t>
            </a:r>
            <a:r>
              <a:rPr lang="es-ES" dirty="0" err="1">
                <a:solidFill>
                  <a:schemeClr val="bg1"/>
                </a:solidFill>
              </a:rPr>
              <a:t>flex-direction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054" name="Picture 6" descr="Get started with Flexbox. - DEV Community">
            <a:extLst>
              <a:ext uri="{FF2B5EF4-FFF2-40B4-BE49-F238E27FC236}">
                <a16:creationId xmlns:a16="http://schemas.microsoft.com/office/drawing/2014/main" id="{4E526026-B072-EFE6-824D-288FB37D7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452" y="2566073"/>
            <a:ext cx="4550331" cy="238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51DDA2D-1652-A298-80E1-3230A8E9F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303" y="3429000"/>
            <a:ext cx="4767101" cy="7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959F-F891-5845-8CA4-26FC4983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57" y="2549494"/>
            <a:ext cx="5813885" cy="11515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Propiedad</a:t>
            </a:r>
            <a:r>
              <a:rPr lang="en-US" dirty="0"/>
              <a:t> flex-direction</a:t>
            </a:r>
            <a:br>
              <a:rPr lang="en-US" dirty="0"/>
            </a:br>
            <a:r>
              <a:rPr lang="en-US" dirty="0"/>
              <a:t>valor “row”</a:t>
            </a:r>
          </a:p>
        </p:txBody>
      </p:sp>
      <p:pic>
        <p:nvPicPr>
          <p:cNvPr id="5" name="Imagen 4" descr="Forma&#10;&#10;Descripción generada automáticamente">
            <a:extLst>
              <a:ext uri="{FF2B5EF4-FFF2-40B4-BE49-F238E27FC236}">
                <a16:creationId xmlns:a16="http://schemas.microsoft.com/office/drawing/2014/main" id="{C5195B82-4FEA-A7B9-839B-1A8F509C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247" y="5268356"/>
            <a:ext cx="4579502" cy="41966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FC1DAF1-528D-E469-ECB5-F0E3B6F9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637" y="2731995"/>
            <a:ext cx="3935515" cy="20071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13F5C6-691C-11EE-5150-88B004736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520" y="651175"/>
            <a:ext cx="1523864" cy="155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32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959F-F891-5845-8CA4-26FC4983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2" y="1633057"/>
            <a:ext cx="5926395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Propiedad</a:t>
            </a:r>
            <a:r>
              <a:rPr lang="en-US" dirty="0"/>
              <a:t> flex-direction</a:t>
            </a:r>
            <a:br>
              <a:rPr lang="en-US" dirty="0"/>
            </a:br>
            <a:r>
              <a:rPr lang="en-US" dirty="0"/>
              <a:t>valor “row-reverse”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195B82-4FEA-A7B9-839B-1A8F509CC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89051" y="5289963"/>
            <a:ext cx="4579502" cy="38925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FC1DAF1-528D-E469-ECB5-F0E3B6F9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77510" y="2409334"/>
            <a:ext cx="4099157" cy="20393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13F5C6-691C-11EE-5150-88B004736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948247" y="317179"/>
            <a:ext cx="1557681" cy="155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58175"/>
      </p:ext>
    </p:extLst>
  </p:cSld>
  <p:clrMapOvr>
    <a:masterClrMapping/>
  </p:clrMapOvr>
  <p:transition spd="slow">
    <p:cover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253</TotalTime>
  <Words>165</Words>
  <Application>Microsoft Office PowerPoint</Application>
  <PresentationFormat>Panorámica</PresentationFormat>
  <Paragraphs>32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Tw Cen MT</vt:lpstr>
      <vt:lpstr>Circuito</vt:lpstr>
      <vt:lpstr>Presentación de PowerPoint</vt:lpstr>
      <vt:lpstr>contenidos</vt:lpstr>
      <vt:lpstr>INTRODUCCIÓN</vt:lpstr>
      <vt:lpstr>¿QUÉ ES FLEXBOX?</vt:lpstr>
      <vt:lpstr>Presentación de PowerPoint</vt:lpstr>
      <vt:lpstr>PRINCIPALES PROPIEDADES</vt:lpstr>
      <vt:lpstr>Propiedad flex-direction</vt:lpstr>
      <vt:lpstr>Propiedad flex-direction valor “row”</vt:lpstr>
      <vt:lpstr>Propiedad flex-direction valor “row-reverse”</vt:lpstr>
      <vt:lpstr>Propiedad flex-direction valor “column”</vt:lpstr>
      <vt:lpstr>Propiedad flex-direction valor “column-reverse”</vt:lpstr>
      <vt:lpstr>Propiedad flex-wraP</vt:lpstr>
      <vt:lpstr>Propiedad flex-wrap valorES “wrap”Y“noWRAP”</vt:lpstr>
      <vt:lpstr>Propiedad justify-content</vt:lpstr>
      <vt:lpstr>Propiedad JUSTIFY-CONTENT valorES “FLEX-START” Y “FLEX-END”</vt:lpstr>
      <vt:lpstr>Propiedad JUSTIFY-CONTENT valor “CENTER”</vt:lpstr>
      <vt:lpstr>Propiedad JUSTIFY-CONTENT valorES “SPACE-BETWEEN” Y “SPACE-AROUND”</vt:lpstr>
      <vt:lpstr>Propiedad ALIGN-ITEMS</vt:lpstr>
      <vt:lpstr>Propiedad ALIGN-ITEMS valorES “FLEX-START” Y “FLEX-END”</vt:lpstr>
      <vt:lpstr>Propiedad ALIGN-ITEMS valorES “CENTER” Y “STRECHT”</vt:lpstr>
      <vt:lpstr>EJEMPLO DE USO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POSICIONAMIENTO FLEXBOX</dc:title>
  <dc:creator>Alberto Martínez Pérez</dc:creator>
  <cp:lastModifiedBy>Alberto Martínez Pérez</cp:lastModifiedBy>
  <cp:revision>1</cp:revision>
  <dcterms:created xsi:type="dcterms:W3CDTF">2023-05-24T08:41:37Z</dcterms:created>
  <dcterms:modified xsi:type="dcterms:W3CDTF">2023-05-25T21:26:39Z</dcterms:modified>
</cp:coreProperties>
</file>