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4" r:id="rId6"/>
    <p:sldId id="289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0B032-4FC5-443B-B858-DB4B3088BEE9}" type="datetime1">
              <a:rPr lang="es-ES" smtClean="0"/>
              <a:t>30/05/2024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B1E8-FFB4-4CE9-8FFB-DCF486277706}" type="datetime1">
              <a:rPr lang="es-ES" smtClean="0"/>
              <a:pPr/>
              <a:t>30/05/2024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47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2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fech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42" name="Marcador de pie de página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3" name="Marcador de número de diapositiv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a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fech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8" name="Marcador de pie de página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cier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4" name="Marcador de fech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5" name="Marcador de pie de página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6" name="Marcador de número de diapositiv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uatro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izqui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r texto con bord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r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fech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Marcador de pie de página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tro conteni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5" name="Marcador de fech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6" name="Marcador de pie de página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7" name="Marcador de número de diapositiva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cuatro imágen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31" name="Marcador de pie de página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32" name="Marcador de número de diapositiva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toMP/medi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75245"/>
            <a:ext cx="5739882" cy="2387600"/>
          </a:xfrm>
        </p:spPr>
        <p:txBody>
          <a:bodyPr rtlCol="0"/>
          <a:lstStyle/>
          <a:p>
            <a:pPr rtl="0"/>
            <a:r>
              <a:rPr lang="es-ES" dirty="0"/>
              <a:t>MEDIAPP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TRABAJO DE FIN DE CICLO (CURSO 2023-24)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95157"/>
            <a:ext cx="5739882" cy="194844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Autores:</a:t>
            </a:r>
          </a:p>
          <a:p>
            <a:pPr marL="628650" indent="-342900" rtl="0">
              <a:buFont typeface="Arial" panose="020B0604020202020204" pitchFamily="34" charset="0"/>
              <a:buChar char="•"/>
            </a:pPr>
            <a:r>
              <a:rPr lang="es-ES" dirty="0"/>
              <a:t>Rafael Romero Roibu</a:t>
            </a:r>
          </a:p>
          <a:p>
            <a:pPr marL="628650" indent="-342900" rtl="0">
              <a:buFont typeface="Arial" panose="020B0604020202020204" pitchFamily="34" charset="0"/>
              <a:buChar char="•"/>
            </a:pPr>
            <a:r>
              <a:rPr lang="es-ES" dirty="0"/>
              <a:t>Alberto Martínez Pérez</a:t>
            </a:r>
          </a:p>
          <a:p>
            <a:pPr rtl="0"/>
            <a:r>
              <a:rPr lang="es-ES" dirty="0"/>
              <a:t>Tutor: Elkin Guadilla González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745809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1779429"/>
            <a:ext cx="5684520" cy="3299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ES" sz="2200" dirty="0"/>
              <a:t>Introducción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200" dirty="0"/>
              <a:t>Tecnologías principales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200" dirty="0"/>
              <a:t>Entidad-Relación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200" dirty="0"/>
              <a:t>Despliegue de la aplicación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200" dirty="0"/>
              <a:t>Casos de uso</a:t>
            </a:r>
            <a:endParaRPr lang="es-ES" sz="3000" dirty="0"/>
          </a:p>
          <a:p>
            <a:pPr marL="457200" indent="-457200" rtl="0">
              <a:buFont typeface="+mj-lt"/>
              <a:buAutoNum type="arabicPeriod"/>
            </a:pPr>
            <a:r>
              <a:rPr lang="es-ES" sz="2200" dirty="0"/>
              <a:t>Futuro de la aplicación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200" dirty="0"/>
              <a:t>Conclusiones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1" y="1955388"/>
            <a:ext cx="4419599" cy="2376082"/>
          </a:xfrm>
        </p:spPr>
        <p:txBody>
          <a:bodyPr rtlCol="0">
            <a:normAutofit/>
          </a:bodyPr>
          <a:lstStyle/>
          <a:p>
            <a:pPr algn="ctr"/>
            <a:r>
              <a:rPr lang="es-ES" dirty="0"/>
              <a:t>Rafael Romero Roibu</a:t>
            </a:r>
          </a:p>
          <a:p>
            <a:pPr algn="ctr" rtl="0"/>
            <a:r>
              <a:rPr lang="es-ES" dirty="0"/>
              <a:t>Alberto Martínez Pérez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Código fuente disponible en:</a:t>
            </a:r>
          </a:p>
          <a:p>
            <a:pPr rtl="0"/>
            <a:r>
              <a:rPr lang="es-ES" dirty="0">
                <a:hlinkClick r:id="rId3"/>
              </a:rPr>
              <a:t>https://github.com/BertoMP/mediapp</a:t>
            </a:r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7_TF03460514_Win3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{728A320D-59A5-4BAB-84CA-442C7EF43A09}tf03460514_win32</Template>
  <TotalTime>13</TotalTime>
  <Words>68</Words>
  <Application>Microsoft Office PowerPoint</Application>
  <PresentationFormat>Panorámica</PresentationFormat>
  <Paragraphs>24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Skeena</vt:lpstr>
      <vt:lpstr>Times New Roman</vt:lpstr>
      <vt:lpstr>Personalizado</vt:lpstr>
      <vt:lpstr>MEDIAPP  TRABAJO DE FIN DE CICLO (CURSO 2023-24)</vt:lpstr>
      <vt:lpstr>Índice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MEDIAPP  TRABAJO DE FIN DE CICLO (CURSO 2023-24)</dc:title>
  <dc:creator>Alberto Martínez Pérez</dc:creator>
  <cp:lastModifiedBy>Alberto Martínez Pérez</cp:lastModifiedBy>
  <cp:revision>1</cp:revision>
  <dcterms:created xsi:type="dcterms:W3CDTF">2024-05-30T18:49:16Z</dcterms:created>
  <dcterms:modified xsi:type="dcterms:W3CDTF">2024-05-30T19:02:27Z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