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4" r:id="rId6"/>
    <p:sldId id="290" r:id="rId7"/>
    <p:sldId id="293" r:id="rId8"/>
    <p:sldId id="295" r:id="rId9"/>
    <p:sldId id="297" r:id="rId10"/>
    <p:sldId id="298" r:id="rId11"/>
    <p:sldId id="305" r:id="rId12"/>
    <p:sldId id="311" r:id="rId13"/>
    <p:sldId id="312" r:id="rId14"/>
    <p:sldId id="313" r:id="rId15"/>
    <p:sldId id="302" r:id="rId16"/>
    <p:sldId id="28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87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20B032-4FC5-443B-B858-DB4B3088BEE9}" type="datetime1">
              <a:rPr lang="es-ES" smtClean="0"/>
              <a:t>01/06/2024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BB1E8-FFB4-4CE9-8FFB-DCF486277706}" type="datetime1">
              <a:rPr lang="es-ES" smtClean="0"/>
              <a:pPr/>
              <a:t>01/06/2024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847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82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79B20743-C82B-DE6B-39EC-D9082BC92D23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1120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8259921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1131466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530260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5682153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501267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9914212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3993691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86682236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fech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15" name="Marcador de pie de página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16" name="Marcador de número de diapositiva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cuatro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fech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22" name="Marcador de pie de página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23" name="Marcador de número de diapositiva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34529592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contenido de la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Marcador de fech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pie de página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16" name="Marcador de número de diapositiva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atro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4</a:t>
            </a:r>
          </a:p>
        </p:txBody>
      </p:sp>
      <p:sp>
        <p:nvSpPr>
          <p:cNvPr id="21" name="Marcador de posición de imagen en línea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22" name="Marcador de posición de imagen en línea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23" name="Marcador de posición de imagen en línea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24" name="Marcador de posición de imagen en línea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25" name="Marcador de fech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26" name="Marcador de pie de página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27" name="Marcador de número de diapositiva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, contenido y cuatro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4</a:t>
            </a:r>
          </a:p>
        </p:txBody>
      </p:sp>
      <p:sp>
        <p:nvSpPr>
          <p:cNvPr id="21" name="Marcador de posición de imagen en línea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22" name="Marcador de posición de imagen en línea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23" name="Marcador de posición de imagen en línea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24" name="Marcador de posición de imagen en línea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7" name="Marcador de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4</a:t>
            </a:r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fech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31" name="Marcador de pie de página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32" name="Marcador de número de diapositiva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4" name="Marcador de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7" name="Marcador de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0" name="Marcador de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5" name="Marcador de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6" name="Marcador de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7" name="Marcador de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8" name="Marcador de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9" name="Marcador de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Marcador de fech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42" name="Marcador de pie de página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43" name="Marcador de número de diapositiva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l 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imagen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7" name="Marcador de posición de imagen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Marcador de posición de imagen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9" name="Marcador de posición de imagen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7" name="Marcador de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0" name="Marcador de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2" name="Marcador de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3" name="Marcador de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4" name="Marcador de fech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25" name="Marcador de pie de página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26" name="Marcador de número de diapositiva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7187304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0905611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9346532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921034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8883800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9510596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969606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86486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77" r:id="rId18"/>
    <p:sldLayoutId id="2147483674" r:id="rId19"/>
    <p:sldLayoutId id="2147483671" r:id="rId20"/>
    <p:sldLayoutId id="2147483661" r:id="rId21"/>
    <p:sldLayoutId id="2147483676" r:id="rId22"/>
    <p:sldLayoutId id="2147483670" r:id="rId23"/>
    <p:sldLayoutId id="2147483651" r:id="rId24"/>
    <p:sldLayoutId id="2147483672" r:id="rId2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2.svg"/><Relationship Id="rId7" Type="http://schemas.openxmlformats.org/officeDocument/2006/relationships/image" Target="../media/image38.svg"/><Relationship Id="rId12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36.pn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3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2.svg"/><Relationship Id="rId7" Type="http://schemas.openxmlformats.org/officeDocument/2006/relationships/image" Target="../media/image27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9.png"/><Relationship Id="rId5" Type="http://schemas.openxmlformats.org/officeDocument/2006/relationships/image" Target="../media/image25.svg"/><Relationship Id="rId10" Type="http://schemas.openxmlformats.org/officeDocument/2006/relationships/image" Target="../media/image36.png"/><Relationship Id="rId4" Type="http://schemas.openxmlformats.org/officeDocument/2006/relationships/image" Target="../media/image24.png"/><Relationship Id="rId9" Type="http://schemas.openxmlformats.org/officeDocument/2006/relationships/image" Target="../media/image4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rtoMP/medi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2.svg"/><Relationship Id="rId7" Type="http://schemas.openxmlformats.org/officeDocument/2006/relationships/image" Target="../media/image27.svg"/><Relationship Id="rId12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3.png"/><Relationship Id="rId5" Type="http://schemas.openxmlformats.org/officeDocument/2006/relationships/image" Target="../media/image34.svg"/><Relationship Id="rId10" Type="http://schemas.openxmlformats.org/officeDocument/2006/relationships/image" Target="../media/image30.png"/><Relationship Id="rId4" Type="http://schemas.openxmlformats.org/officeDocument/2006/relationships/image" Target="../media/image33.png"/><Relationship Id="rId9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00087" y="1443037"/>
            <a:ext cx="5565775" cy="2381250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6600" dirty="0">
                <a:solidFill>
                  <a:schemeClr val="bg1"/>
                </a:solidFill>
              </a:rPr>
              <a:t>MEDIAPP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49325" y="4224338"/>
            <a:ext cx="5067300" cy="194786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b="1" dirty="0">
                <a:solidFill>
                  <a:schemeClr val="bg1"/>
                </a:solidFill>
              </a:rPr>
              <a:t>Autores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marL="628650" indent="-342900" rtl="0">
              <a:buClrTx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Rafael Romero Roibu</a:t>
            </a:r>
          </a:p>
          <a:p>
            <a:pPr marL="628650" indent="-342900" rtl="0">
              <a:buClrTx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Alberto Martínez Pérez</a:t>
            </a:r>
          </a:p>
          <a:p>
            <a:pPr marL="0" indent="0" rtl="0">
              <a:buNone/>
            </a:pPr>
            <a:r>
              <a:rPr lang="es-ES" b="1" dirty="0">
                <a:solidFill>
                  <a:schemeClr val="bg1"/>
                </a:solidFill>
              </a:rPr>
              <a:t>Tutor</a:t>
            </a:r>
            <a:r>
              <a:rPr lang="es-ES" dirty="0">
                <a:solidFill>
                  <a:schemeClr val="bg1"/>
                </a:solidFill>
              </a:rPr>
              <a:t>: Elkin Guadilla González</a:t>
            </a:r>
          </a:p>
        </p:txBody>
      </p:sp>
      <p:grpSp>
        <p:nvGrpSpPr>
          <p:cNvPr id="12" name="Gráfico 9">
            <a:extLst>
              <a:ext uri="{FF2B5EF4-FFF2-40B4-BE49-F238E27FC236}">
                <a16:creationId xmlns:a16="http://schemas.microsoft.com/office/drawing/2014/main" id="{55C07A73-3908-E66C-2DB9-E4CD5C477428}"/>
              </a:ext>
            </a:extLst>
          </p:cNvPr>
          <p:cNvGrpSpPr/>
          <p:nvPr/>
        </p:nvGrpSpPr>
        <p:grpSpPr>
          <a:xfrm>
            <a:off x="6306042" y="973887"/>
            <a:ext cx="4930775" cy="5198313"/>
            <a:chOff x="7604652" y="487275"/>
            <a:chExt cx="3595954" cy="3862835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8EAAA071-2A1F-0285-D040-E74E73E29696}"/>
                </a:ext>
              </a:extLst>
            </p:cNvPr>
            <p:cNvSpPr/>
            <p:nvPr/>
          </p:nvSpPr>
          <p:spPr>
            <a:xfrm>
              <a:off x="8235633" y="1398579"/>
              <a:ext cx="2333432" cy="2118241"/>
            </a:xfrm>
            <a:custGeom>
              <a:avLst/>
              <a:gdLst>
                <a:gd name="connsiteX0" fmla="*/ 1437435 w 2333432"/>
                <a:gd name="connsiteY0" fmla="*/ -136 h 2118241"/>
                <a:gd name="connsiteX1" fmla="*/ 1435754 w 2333432"/>
                <a:gd name="connsiteY1" fmla="*/ 79092 h 2118241"/>
                <a:gd name="connsiteX2" fmla="*/ 1589706 w 2333432"/>
                <a:gd name="connsiteY2" fmla="*/ 154940 h 2118241"/>
                <a:gd name="connsiteX3" fmla="*/ 1772309 w 2333432"/>
                <a:gd name="connsiteY3" fmla="*/ 426326 h 2118241"/>
                <a:gd name="connsiteX4" fmla="*/ 1661059 w 2333432"/>
                <a:gd name="connsiteY4" fmla="*/ 808396 h 2118241"/>
                <a:gd name="connsiteX5" fmla="*/ 1411032 w 2333432"/>
                <a:gd name="connsiteY5" fmla="*/ 982575 h 2118241"/>
                <a:gd name="connsiteX6" fmla="*/ 1404290 w 2333432"/>
                <a:gd name="connsiteY6" fmla="*/ 1219683 h 2118241"/>
                <a:gd name="connsiteX7" fmla="*/ 1544190 w 2333432"/>
                <a:gd name="connsiteY7" fmla="*/ 1320253 h 2118241"/>
                <a:gd name="connsiteX8" fmla="*/ 1685781 w 2333432"/>
                <a:gd name="connsiteY8" fmla="*/ 1585455 h 2118241"/>
                <a:gd name="connsiteX9" fmla="*/ 1582964 w 2333432"/>
                <a:gd name="connsiteY9" fmla="*/ 1913586 h 2118241"/>
                <a:gd name="connsiteX10" fmla="*/ 1381815 w 2333432"/>
                <a:gd name="connsiteY10" fmla="*/ 2026526 h 2118241"/>
                <a:gd name="connsiteX11" fmla="*/ 1380691 w 2333432"/>
                <a:gd name="connsiteY11" fmla="*/ 2059671 h 2118241"/>
                <a:gd name="connsiteX12" fmla="*/ 1470024 w 2333432"/>
                <a:gd name="connsiteY12" fmla="*/ 2113611 h 2118241"/>
                <a:gd name="connsiteX13" fmla="*/ 1476209 w 2333432"/>
                <a:gd name="connsiteY13" fmla="*/ 2118106 h 2118241"/>
                <a:gd name="connsiteX14" fmla="*/ 2333053 w 2333432"/>
                <a:gd name="connsiteY14" fmla="*/ 993246 h 2118241"/>
                <a:gd name="connsiteX15" fmla="*/ 1815011 w 2333432"/>
                <a:gd name="connsiteY15" fmla="*/ 23463 h 2118241"/>
                <a:gd name="connsiteX16" fmla="*/ 1700390 w 2333432"/>
                <a:gd name="connsiteY16" fmla="*/ 31895 h 2118241"/>
                <a:gd name="connsiteX17" fmla="*/ 1437435 w 2333432"/>
                <a:gd name="connsiteY17" fmla="*/ -136 h 2118241"/>
                <a:gd name="connsiteX18" fmla="*/ 394042 w 2333432"/>
                <a:gd name="connsiteY18" fmla="*/ 118980 h 2118241"/>
                <a:gd name="connsiteX19" fmla="*/ -380 w 2333432"/>
                <a:gd name="connsiteY19" fmla="*/ 993246 h 2118241"/>
                <a:gd name="connsiteX20" fmla="*/ 807577 w 2333432"/>
                <a:gd name="connsiteY20" fmla="*/ 2103497 h 2118241"/>
                <a:gd name="connsiteX21" fmla="*/ 796906 w 2333432"/>
                <a:gd name="connsiteY21" fmla="*/ 2003485 h 2118241"/>
                <a:gd name="connsiteX22" fmla="*/ 893547 w 2333432"/>
                <a:gd name="connsiteY22" fmla="*/ 1765819 h 2118241"/>
                <a:gd name="connsiteX23" fmla="*/ 944115 w 2333432"/>
                <a:gd name="connsiteY23" fmla="*/ 1726488 h 2118241"/>
                <a:gd name="connsiteX24" fmla="*/ 938497 w 2333432"/>
                <a:gd name="connsiteY24" fmla="*/ 1531516 h 2118241"/>
                <a:gd name="connsiteX25" fmla="*/ 811515 w 2333432"/>
                <a:gd name="connsiteY25" fmla="*/ 1457349 h 2118241"/>
                <a:gd name="connsiteX26" fmla="*/ 616542 w 2333432"/>
                <a:gd name="connsiteY26" fmla="*/ 1178663 h 2118241"/>
                <a:gd name="connsiteX27" fmla="*/ 733411 w 2333432"/>
                <a:gd name="connsiteY27" fmla="*/ 790417 h 2118241"/>
                <a:gd name="connsiteX28" fmla="*/ 914341 w 2333432"/>
                <a:gd name="connsiteY28" fmla="*/ 655002 h 2118241"/>
                <a:gd name="connsiteX29" fmla="*/ 909280 w 2333432"/>
                <a:gd name="connsiteY29" fmla="*/ 444306 h 2118241"/>
                <a:gd name="connsiteX30" fmla="*/ 587891 w 2333432"/>
                <a:gd name="connsiteY30" fmla="*/ 310015 h 2118241"/>
                <a:gd name="connsiteX31" fmla="*/ 394042 w 2333432"/>
                <a:gd name="connsiteY31" fmla="*/ 118980 h 211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33432" h="2118241">
                  <a:moveTo>
                    <a:pt x="1437435" y="-136"/>
                  </a:moveTo>
                  <a:cubicBezTo>
                    <a:pt x="1436914" y="19013"/>
                    <a:pt x="1436339" y="57238"/>
                    <a:pt x="1435754" y="79092"/>
                  </a:cubicBezTo>
                  <a:cubicBezTo>
                    <a:pt x="1487653" y="98699"/>
                    <a:pt x="1539542" y="121174"/>
                    <a:pt x="1589706" y="154940"/>
                  </a:cubicBezTo>
                  <a:cubicBezTo>
                    <a:pt x="1671874" y="210255"/>
                    <a:pt x="1753052" y="304864"/>
                    <a:pt x="1772309" y="426326"/>
                  </a:cubicBezTo>
                  <a:cubicBezTo>
                    <a:pt x="1795628" y="573419"/>
                    <a:pt x="1743073" y="717482"/>
                    <a:pt x="1661059" y="808396"/>
                  </a:cubicBezTo>
                  <a:cubicBezTo>
                    <a:pt x="1585022" y="892676"/>
                    <a:pt x="1495492" y="941833"/>
                    <a:pt x="1411032" y="982575"/>
                  </a:cubicBezTo>
                  <a:cubicBezTo>
                    <a:pt x="1408883" y="1063610"/>
                    <a:pt x="1406492" y="1139844"/>
                    <a:pt x="1404290" y="1219683"/>
                  </a:cubicBezTo>
                  <a:cubicBezTo>
                    <a:pt x="1451325" y="1247175"/>
                    <a:pt x="1499223" y="1277632"/>
                    <a:pt x="1544190" y="1320253"/>
                  </a:cubicBezTo>
                  <a:cubicBezTo>
                    <a:pt x="1610454" y="1383057"/>
                    <a:pt x="1670480" y="1474529"/>
                    <a:pt x="1685781" y="1585455"/>
                  </a:cubicBezTo>
                  <a:cubicBezTo>
                    <a:pt x="1702889" y="1709452"/>
                    <a:pt x="1658919" y="1838988"/>
                    <a:pt x="1582964" y="1913586"/>
                  </a:cubicBezTo>
                  <a:cubicBezTo>
                    <a:pt x="1516349" y="1979005"/>
                    <a:pt x="1445131" y="2006316"/>
                    <a:pt x="1381815" y="2026526"/>
                  </a:cubicBezTo>
                  <a:cubicBezTo>
                    <a:pt x="1381437" y="2038626"/>
                    <a:pt x="1381060" y="2047751"/>
                    <a:pt x="1380691" y="2059671"/>
                  </a:cubicBezTo>
                  <a:cubicBezTo>
                    <a:pt x="1409072" y="2075485"/>
                    <a:pt x="1430289" y="2085454"/>
                    <a:pt x="1470024" y="2113611"/>
                  </a:cubicBezTo>
                  <a:cubicBezTo>
                    <a:pt x="1472056" y="2115049"/>
                    <a:pt x="1474159" y="2116640"/>
                    <a:pt x="1476209" y="2118106"/>
                  </a:cubicBezTo>
                  <a:cubicBezTo>
                    <a:pt x="1970248" y="1982403"/>
                    <a:pt x="2333053" y="1530392"/>
                    <a:pt x="2333053" y="993246"/>
                  </a:cubicBezTo>
                  <a:cubicBezTo>
                    <a:pt x="2333053" y="588890"/>
                    <a:pt x="2127472" y="232810"/>
                    <a:pt x="1815011" y="23463"/>
                  </a:cubicBezTo>
                  <a:cubicBezTo>
                    <a:pt x="1774197" y="31850"/>
                    <a:pt x="1737662" y="32120"/>
                    <a:pt x="1700390" y="31895"/>
                  </a:cubicBezTo>
                  <a:cubicBezTo>
                    <a:pt x="1601609" y="31293"/>
                    <a:pt x="1508707" y="16459"/>
                    <a:pt x="1437435" y="-136"/>
                  </a:cubicBezTo>
                  <a:close/>
                  <a:moveTo>
                    <a:pt x="394042" y="118980"/>
                  </a:moveTo>
                  <a:cubicBezTo>
                    <a:pt x="152223" y="332760"/>
                    <a:pt x="-380" y="645095"/>
                    <a:pt x="-380" y="993246"/>
                  </a:cubicBezTo>
                  <a:cubicBezTo>
                    <a:pt x="-380" y="1512430"/>
                    <a:pt x="338782" y="1952116"/>
                    <a:pt x="807577" y="2103497"/>
                  </a:cubicBezTo>
                  <a:cubicBezTo>
                    <a:pt x="799423" y="2071457"/>
                    <a:pt x="795485" y="2037862"/>
                    <a:pt x="796906" y="2003485"/>
                  </a:cubicBezTo>
                  <a:cubicBezTo>
                    <a:pt x="800637" y="1913370"/>
                    <a:pt x="838107" y="1824154"/>
                    <a:pt x="893547" y="1765819"/>
                  </a:cubicBezTo>
                  <a:cubicBezTo>
                    <a:pt x="909684" y="1748837"/>
                    <a:pt x="927143" y="1738966"/>
                    <a:pt x="944115" y="1726488"/>
                  </a:cubicBezTo>
                  <a:cubicBezTo>
                    <a:pt x="942255" y="1662265"/>
                    <a:pt x="940304" y="1597205"/>
                    <a:pt x="938497" y="1531516"/>
                  </a:cubicBezTo>
                  <a:cubicBezTo>
                    <a:pt x="897179" y="1511873"/>
                    <a:pt x="854262" y="1488274"/>
                    <a:pt x="811515" y="1457349"/>
                  </a:cubicBezTo>
                  <a:cubicBezTo>
                    <a:pt x="729230" y="1397818"/>
                    <a:pt x="648546" y="1302912"/>
                    <a:pt x="616542" y="1178663"/>
                  </a:cubicBezTo>
                  <a:cubicBezTo>
                    <a:pt x="577868" y="1028496"/>
                    <a:pt x="647314" y="877870"/>
                    <a:pt x="733411" y="790417"/>
                  </a:cubicBezTo>
                  <a:cubicBezTo>
                    <a:pt x="789669" y="733277"/>
                    <a:pt x="851735" y="691816"/>
                    <a:pt x="914341" y="655002"/>
                  </a:cubicBezTo>
                  <a:cubicBezTo>
                    <a:pt x="912498" y="580440"/>
                    <a:pt x="910835" y="511128"/>
                    <a:pt x="909280" y="444306"/>
                  </a:cubicBezTo>
                  <a:cubicBezTo>
                    <a:pt x="805582" y="412302"/>
                    <a:pt x="693972" y="374545"/>
                    <a:pt x="587891" y="310015"/>
                  </a:cubicBezTo>
                  <a:cubicBezTo>
                    <a:pt x="514687" y="265488"/>
                    <a:pt x="442597" y="206982"/>
                    <a:pt x="394042" y="118980"/>
                  </a:cubicBezTo>
                  <a:close/>
                </a:path>
              </a:pathLst>
            </a:custGeom>
            <a:solidFill>
              <a:srgbClr val="3BA0C3"/>
            </a:solidFill>
            <a:ln w="8977" cap="sq" cmpd="thickThin">
              <a:solidFill>
                <a:schemeClr val="accent1"/>
              </a:solidFill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B33097F1-D224-4C3B-5C83-91C2DB831DEF}"/>
                </a:ext>
              </a:extLst>
            </p:cNvPr>
            <p:cNvSpPr/>
            <p:nvPr/>
          </p:nvSpPr>
          <p:spPr>
            <a:xfrm>
              <a:off x="7604652" y="661409"/>
              <a:ext cx="3595954" cy="3514487"/>
            </a:xfrm>
            <a:custGeom>
              <a:avLst/>
              <a:gdLst>
                <a:gd name="connsiteX0" fmla="*/ 2274061 w 3595954"/>
                <a:gd name="connsiteY0" fmla="*/ -136 h 3514487"/>
                <a:gd name="connsiteX1" fmla="*/ 2274061 w 3595954"/>
                <a:gd name="connsiteY1" fmla="*/ 14473 h 3514487"/>
                <a:gd name="connsiteX2" fmla="*/ 2265071 w 3595954"/>
                <a:gd name="connsiteY2" fmla="*/ 76845 h 3514487"/>
                <a:gd name="connsiteX3" fmla="*/ 2249896 w 3595954"/>
                <a:gd name="connsiteY3" fmla="*/ 127413 h 3514487"/>
                <a:gd name="connsiteX4" fmla="*/ 2254391 w 3595954"/>
                <a:gd name="connsiteY4" fmla="*/ 129094 h 3514487"/>
                <a:gd name="connsiteX5" fmla="*/ 2307773 w 3595954"/>
                <a:gd name="connsiteY5" fmla="*/ 151011 h 3514487"/>
                <a:gd name="connsiteX6" fmla="*/ 2366765 w 3595954"/>
                <a:gd name="connsiteY6" fmla="*/ 179105 h 3514487"/>
                <a:gd name="connsiteX7" fmla="*/ 2521840 w 3595954"/>
                <a:gd name="connsiteY7" fmla="*/ 274622 h 3514487"/>
                <a:gd name="connsiteX8" fmla="*/ 2654441 w 3595954"/>
                <a:gd name="connsiteY8" fmla="*/ 489256 h 3514487"/>
                <a:gd name="connsiteX9" fmla="*/ 2639841 w 3595954"/>
                <a:gd name="connsiteY9" fmla="*/ 619042 h 3514487"/>
                <a:gd name="connsiteX10" fmla="*/ 2689843 w 3595954"/>
                <a:gd name="connsiteY10" fmla="*/ 658373 h 3514487"/>
                <a:gd name="connsiteX11" fmla="*/ 2787042 w 3595954"/>
                <a:gd name="connsiteY11" fmla="*/ 747148 h 3514487"/>
                <a:gd name="connsiteX12" fmla="*/ 2875826 w 3595954"/>
                <a:gd name="connsiteY12" fmla="*/ 844913 h 3514487"/>
                <a:gd name="connsiteX13" fmla="*/ 2903353 w 3595954"/>
                <a:gd name="connsiteY13" fmla="*/ 879192 h 3514487"/>
                <a:gd name="connsiteX14" fmla="*/ 2929765 w 3595954"/>
                <a:gd name="connsiteY14" fmla="*/ 914585 h 3514487"/>
                <a:gd name="connsiteX15" fmla="*/ 3277557 w 3595954"/>
                <a:gd name="connsiteY15" fmla="*/ 713436 h 3514487"/>
                <a:gd name="connsiteX16" fmla="*/ 3259577 w 3595954"/>
                <a:gd name="connsiteY16" fmla="*/ 687590 h 3514487"/>
                <a:gd name="connsiteX17" fmla="*/ 3248340 w 3595954"/>
                <a:gd name="connsiteY17" fmla="*/ 672424 h 3514487"/>
                <a:gd name="connsiteX18" fmla="*/ 3235421 w 3595954"/>
                <a:gd name="connsiteY18" fmla="*/ 655002 h 3514487"/>
                <a:gd name="connsiteX19" fmla="*/ 3217999 w 3595954"/>
                <a:gd name="connsiteY19" fmla="*/ 632527 h 3514487"/>
                <a:gd name="connsiteX20" fmla="*/ 3214628 w 3595954"/>
                <a:gd name="connsiteY20" fmla="*/ 628599 h 3514487"/>
                <a:gd name="connsiteX21" fmla="*/ 3161255 w 3595954"/>
                <a:gd name="connsiteY21" fmla="*/ 562856 h 3514487"/>
                <a:gd name="connsiteX22" fmla="*/ 3153946 w 3595954"/>
                <a:gd name="connsiteY22" fmla="*/ 554432 h 3514487"/>
                <a:gd name="connsiteX23" fmla="*/ 3133153 w 3595954"/>
                <a:gd name="connsiteY23" fmla="*/ 530834 h 3514487"/>
                <a:gd name="connsiteX24" fmla="*/ 3120800 w 3595954"/>
                <a:gd name="connsiteY24" fmla="*/ 517349 h 3514487"/>
                <a:gd name="connsiteX25" fmla="*/ 3078098 w 3595954"/>
                <a:gd name="connsiteY25" fmla="*/ 472399 h 3514487"/>
                <a:gd name="connsiteX26" fmla="*/ 3050562 w 3595954"/>
                <a:gd name="connsiteY26" fmla="*/ 445430 h 3514487"/>
                <a:gd name="connsiteX27" fmla="*/ 3020221 w 3595954"/>
                <a:gd name="connsiteY27" fmla="*/ 416213 h 3514487"/>
                <a:gd name="connsiteX28" fmla="*/ 3014037 w 3595954"/>
                <a:gd name="connsiteY28" fmla="*/ 410594 h 3514487"/>
                <a:gd name="connsiteX29" fmla="*/ 2976396 w 3595954"/>
                <a:gd name="connsiteY29" fmla="*/ 377439 h 3514487"/>
                <a:gd name="connsiteX30" fmla="*/ 2943250 w 3595954"/>
                <a:gd name="connsiteY30" fmla="*/ 349346 h 3514487"/>
                <a:gd name="connsiteX31" fmla="*/ 2938189 w 3595954"/>
                <a:gd name="connsiteY31" fmla="*/ 344851 h 3514487"/>
                <a:gd name="connsiteX32" fmla="*/ 2897734 w 3595954"/>
                <a:gd name="connsiteY32" fmla="*/ 312263 h 3514487"/>
                <a:gd name="connsiteX33" fmla="*/ 2858961 w 3595954"/>
                <a:gd name="connsiteY33" fmla="*/ 283046 h 3514487"/>
                <a:gd name="connsiteX34" fmla="*/ 2852219 w 3595954"/>
                <a:gd name="connsiteY34" fmla="*/ 278551 h 3514487"/>
                <a:gd name="connsiteX35" fmla="*/ 2817949 w 3595954"/>
                <a:gd name="connsiteY35" fmla="*/ 254395 h 3514487"/>
                <a:gd name="connsiteX36" fmla="*/ 2697143 w 3595954"/>
                <a:gd name="connsiteY36" fmla="*/ 177414 h 3514487"/>
                <a:gd name="connsiteX37" fmla="*/ 2689843 w 3595954"/>
                <a:gd name="connsiteY37" fmla="*/ 173486 h 3514487"/>
                <a:gd name="connsiteX38" fmla="*/ 2274061 w 3595954"/>
                <a:gd name="connsiteY38" fmla="*/ -136 h 3514487"/>
                <a:gd name="connsiteX39" fmla="*/ 1203141 w 3595954"/>
                <a:gd name="connsiteY39" fmla="*/ 37514 h 3514487"/>
                <a:gd name="connsiteX40" fmla="*/ 903103 w 3595954"/>
                <a:gd name="connsiteY40" fmla="*/ 174610 h 3514487"/>
                <a:gd name="connsiteX41" fmla="*/ 898051 w 3595954"/>
                <a:gd name="connsiteY41" fmla="*/ 177414 h 3514487"/>
                <a:gd name="connsiteX42" fmla="*/ 795225 w 3595954"/>
                <a:gd name="connsiteY42" fmla="*/ 241467 h 3514487"/>
                <a:gd name="connsiteX43" fmla="*/ 781183 w 3595954"/>
                <a:gd name="connsiteY43" fmla="*/ 251024 h 3514487"/>
                <a:gd name="connsiteX44" fmla="*/ 765450 w 3595954"/>
                <a:gd name="connsiteY44" fmla="*/ 262261 h 3514487"/>
                <a:gd name="connsiteX45" fmla="*/ 762070 w 3595954"/>
                <a:gd name="connsiteY45" fmla="*/ 264508 h 3514487"/>
                <a:gd name="connsiteX46" fmla="*/ 734543 w 3595954"/>
                <a:gd name="connsiteY46" fmla="*/ 284169 h 3514487"/>
                <a:gd name="connsiteX47" fmla="*/ 728924 w 3595954"/>
                <a:gd name="connsiteY47" fmla="*/ 288107 h 3514487"/>
                <a:gd name="connsiteX48" fmla="*/ 694646 w 3595954"/>
                <a:gd name="connsiteY48" fmla="*/ 314510 h 3514487"/>
                <a:gd name="connsiteX49" fmla="*/ 655324 w 3595954"/>
                <a:gd name="connsiteY49" fmla="*/ 345975 h 3514487"/>
                <a:gd name="connsiteX50" fmla="*/ 623293 w 3595954"/>
                <a:gd name="connsiteY50" fmla="*/ 372944 h 3514487"/>
                <a:gd name="connsiteX51" fmla="*/ 580025 w 3595954"/>
                <a:gd name="connsiteY51" fmla="*/ 411718 h 3514487"/>
                <a:gd name="connsiteX52" fmla="*/ 550250 w 3595954"/>
                <a:gd name="connsiteY52" fmla="*/ 439245 h 3514487"/>
                <a:gd name="connsiteX53" fmla="*/ 535642 w 3595954"/>
                <a:gd name="connsiteY53" fmla="*/ 453853 h 3514487"/>
                <a:gd name="connsiteX54" fmla="*/ 516538 w 3595954"/>
                <a:gd name="connsiteY54" fmla="*/ 472399 h 3514487"/>
                <a:gd name="connsiteX55" fmla="*/ 508106 w 3595954"/>
                <a:gd name="connsiteY55" fmla="*/ 481389 h 3514487"/>
                <a:gd name="connsiteX56" fmla="*/ 504744 w 3595954"/>
                <a:gd name="connsiteY56" fmla="*/ 485318 h 3514487"/>
                <a:gd name="connsiteX57" fmla="*/ 466537 w 3595954"/>
                <a:gd name="connsiteY57" fmla="*/ 525772 h 3514487"/>
                <a:gd name="connsiteX58" fmla="*/ 454733 w 3595954"/>
                <a:gd name="connsiteY58" fmla="*/ 538134 h 3514487"/>
                <a:gd name="connsiteX59" fmla="*/ 409217 w 3595954"/>
                <a:gd name="connsiteY59" fmla="*/ 591515 h 3514487"/>
                <a:gd name="connsiteX60" fmla="*/ 368763 w 3595954"/>
                <a:gd name="connsiteY60" fmla="*/ 643207 h 3514487"/>
                <a:gd name="connsiteX61" fmla="*/ 353030 w 3595954"/>
                <a:gd name="connsiteY61" fmla="*/ 663992 h 3514487"/>
                <a:gd name="connsiteX62" fmla="*/ 346288 w 3595954"/>
                <a:gd name="connsiteY62" fmla="*/ 672424 h 3514487"/>
                <a:gd name="connsiteX63" fmla="*/ 335617 w 3595954"/>
                <a:gd name="connsiteY63" fmla="*/ 687590 h 3514487"/>
                <a:gd name="connsiteX64" fmla="*/ 317637 w 3595954"/>
                <a:gd name="connsiteY64" fmla="*/ 713436 h 3514487"/>
                <a:gd name="connsiteX65" fmla="*/ 664872 w 3595954"/>
                <a:gd name="connsiteY65" fmla="*/ 914585 h 3514487"/>
                <a:gd name="connsiteX66" fmla="*/ 795782 w 3595954"/>
                <a:gd name="connsiteY66" fmla="*/ 759509 h 3514487"/>
                <a:gd name="connsiteX67" fmla="*/ 844112 w 3595954"/>
                <a:gd name="connsiteY67" fmla="*/ 711755 h 3514487"/>
                <a:gd name="connsiteX68" fmla="*/ 844669 w 3595954"/>
                <a:gd name="connsiteY68" fmla="*/ 711189 h 3514487"/>
                <a:gd name="connsiteX69" fmla="*/ 894671 w 3595954"/>
                <a:gd name="connsiteY69" fmla="*/ 666806 h 3514487"/>
                <a:gd name="connsiteX70" fmla="*/ 982889 w 3595954"/>
                <a:gd name="connsiteY70" fmla="*/ 598258 h 3514487"/>
                <a:gd name="connsiteX71" fmla="*/ 999178 w 3595954"/>
                <a:gd name="connsiteY71" fmla="*/ 529710 h 3514487"/>
                <a:gd name="connsiteX72" fmla="*/ 1159315 w 3595954"/>
                <a:gd name="connsiteY72" fmla="*/ 289788 h 3514487"/>
                <a:gd name="connsiteX73" fmla="*/ 1272246 w 3595954"/>
                <a:gd name="connsiteY73" fmla="*/ 227425 h 3514487"/>
                <a:gd name="connsiteX74" fmla="*/ 1231792 w 3595954"/>
                <a:gd name="connsiteY74" fmla="*/ 101000 h 3514487"/>
                <a:gd name="connsiteX75" fmla="*/ 1203141 w 3595954"/>
                <a:gd name="connsiteY75" fmla="*/ 37514 h 3514487"/>
                <a:gd name="connsiteX76" fmla="*/ 128283 w 3595954"/>
                <a:gd name="connsiteY76" fmla="*/ 1065732 h 3514487"/>
                <a:gd name="connsiteX77" fmla="*/ 108622 w 3595954"/>
                <a:gd name="connsiteY77" fmla="*/ 1116857 h 3514487"/>
                <a:gd name="connsiteX78" fmla="*/ 105809 w 3595954"/>
                <a:gd name="connsiteY78" fmla="*/ 1125290 h 3514487"/>
                <a:gd name="connsiteX79" fmla="*/ 85024 w 3595954"/>
                <a:gd name="connsiteY79" fmla="*/ 1185971 h 3514487"/>
                <a:gd name="connsiteX80" fmla="*/ 82219 w 3595954"/>
                <a:gd name="connsiteY80" fmla="*/ 1194395 h 3514487"/>
                <a:gd name="connsiteX81" fmla="*/ 50188 w 3595954"/>
                <a:gd name="connsiteY81" fmla="*/ 1310140 h 3514487"/>
                <a:gd name="connsiteX82" fmla="*/ 49064 w 3595954"/>
                <a:gd name="connsiteY82" fmla="*/ 1314077 h 3514487"/>
                <a:gd name="connsiteX83" fmla="*/ 36137 w 3595954"/>
                <a:gd name="connsiteY83" fmla="*/ 1373069 h 3514487"/>
                <a:gd name="connsiteX84" fmla="*/ 24342 w 3595954"/>
                <a:gd name="connsiteY84" fmla="*/ 1436564 h 3514487"/>
                <a:gd name="connsiteX85" fmla="*/ 24342 w 3595954"/>
                <a:gd name="connsiteY85" fmla="*/ 1437688 h 3514487"/>
                <a:gd name="connsiteX86" fmla="*/ 7486 w 3595954"/>
                <a:gd name="connsiteY86" fmla="*/ 1568041 h 3514487"/>
                <a:gd name="connsiteX87" fmla="*/ 6929 w 3595954"/>
                <a:gd name="connsiteY87" fmla="*/ 1568041 h 3514487"/>
                <a:gd name="connsiteX88" fmla="*/ -380 w 3595954"/>
                <a:gd name="connsiteY88" fmla="*/ 1733788 h 3514487"/>
                <a:gd name="connsiteX89" fmla="*/ 128283 w 3595954"/>
                <a:gd name="connsiteY89" fmla="*/ 2402411 h 3514487"/>
                <a:gd name="connsiteX90" fmla="*/ 478889 w 3595954"/>
                <a:gd name="connsiteY90" fmla="*/ 2200138 h 3514487"/>
                <a:gd name="connsiteX91" fmla="*/ 399112 w 3595954"/>
                <a:gd name="connsiteY91" fmla="*/ 1733788 h 3514487"/>
                <a:gd name="connsiteX92" fmla="*/ 409217 w 3595954"/>
                <a:gd name="connsiteY92" fmla="*/ 1568041 h 3514487"/>
                <a:gd name="connsiteX93" fmla="*/ 409784 w 3595954"/>
                <a:gd name="connsiteY93" fmla="*/ 1561857 h 3514487"/>
                <a:gd name="connsiteX94" fmla="*/ 414278 w 3595954"/>
                <a:gd name="connsiteY94" fmla="*/ 1529268 h 3514487"/>
                <a:gd name="connsiteX95" fmla="*/ 420455 w 3595954"/>
                <a:gd name="connsiteY95" fmla="*/ 1490504 h 3514487"/>
                <a:gd name="connsiteX96" fmla="*/ 427763 w 3595954"/>
                <a:gd name="connsiteY96" fmla="*/ 1452854 h 3514487"/>
                <a:gd name="connsiteX97" fmla="*/ 443496 w 3595954"/>
                <a:gd name="connsiteY97" fmla="*/ 1384306 h 3514487"/>
                <a:gd name="connsiteX98" fmla="*/ 451919 w 3595954"/>
                <a:gd name="connsiteY98" fmla="*/ 1352842 h 3514487"/>
                <a:gd name="connsiteX99" fmla="*/ 455290 w 3595954"/>
                <a:gd name="connsiteY99" fmla="*/ 1340481 h 3514487"/>
                <a:gd name="connsiteX100" fmla="*/ 466528 w 3595954"/>
                <a:gd name="connsiteY100" fmla="*/ 1303964 h 3514487"/>
                <a:gd name="connsiteX101" fmla="*/ 478331 w 3595954"/>
                <a:gd name="connsiteY101" fmla="*/ 1270252 h 3514487"/>
                <a:gd name="connsiteX102" fmla="*/ 478889 w 3595954"/>
                <a:gd name="connsiteY102" fmla="*/ 1268004 h 3514487"/>
                <a:gd name="connsiteX103" fmla="*/ 3466911 w 3595954"/>
                <a:gd name="connsiteY103" fmla="*/ 1065732 h 3514487"/>
                <a:gd name="connsiteX104" fmla="*/ 3116305 w 3595954"/>
                <a:gd name="connsiteY104" fmla="*/ 1268004 h 3514487"/>
                <a:gd name="connsiteX105" fmla="*/ 3116863 w 3595954"/>
                <a:gd name="connsiteY105" fmla="*/ 1269128 h 3514487"/>
                <a:gd name="connsiteX106" fmla="*/ 3130905 w 3595954"/>
                <a:gd name="connsiteY106" fmla="*/ 1312387 h 3514487"/>
                <a:gd name="connsiteX107" fmla="*/ 3143266 w 3595954"/>
                <a:gd name="connsiteY107" fmla="*/ 1352842 h 3514487"/>
                <a:gd name="connsiteX108" fmla="*/ 3156193 w 3595954"/>
                <a:gd name="connsiteY108" fmla="*/ 1402852 h 3514487"/>
                <a:gd name="connsiteX109" fmla="*/ 3158998 w 3595954"/>
                <a:gd name="connsiteY109" fmla="*/ 1414090 h 3514487"/>
                <a:gd name="connsiteX110" fmla="*/ 3166865 w 3595954"/>
                <a:gd name="connsiteY110" fmla="*/ 1448926 h 3514487"/>
                <a:gd name="connsiteX111" fmla="*/ 3169112 w 3595954"/>
                <a:gd name="connsiteY111" fmla="*/ 1459597 h 3514487"/>
                <a:gd name="connsiteX112" fmla="*/ 3174731 w 3595954"/>
                <a:gd name="connsiteY112" fmla="*/ 1488256 h 3514487"/>
                <a:gd name="connsiteX113" fmla="*/ 3175854 w 3595954"/>
                <a:gd name="connsiteY113" fmla="*/ 1495556 h 3514487"/>
                <a:gd name="connsiteX114" fmla="*/ 3182597 w 3595954"/>
                <a:gd name="connsiteY114" fmla="*/ 1539382 h 3514487"/>
                <a:gd name="connsiteX115" fmla="*/ 3183163 w 3595954"/>
                <a:gd name="connsiteY115" fmla="*/ 1542753 h 3514487"/>
                <a:gd name="connsiteX116" fmla="*/ 3189906 w 3595954"/>
                <a:gd name="connsiteY116" fmla="*/ 1601187 h 3514487"/>
                <a:gd name="connsiteX117" fmla="*/ 3189906 w 3595954"/>
                <a:gd name="connsiteY117" fmla="*/ 1603435 h 3514487"/>
                <a:gd name="connsiteX118" fmla="*/ 3190463 w 3595954"/>
                <a:gd name="connsiteY118" fmla="*/ 1609620 h 3514487"/>
                <a:gd name="connsiteX119" fmla="*/ 3192711 w 3595954"/>
                <a:gd name="connsiteY119" fmla="*/ 1638837 h 3514487"/>
                <a:gd name="connsiteX120" fmla="*/ 3192153 w 3595954"/>
                <a:gd name="connsiteY120" fmla="*/ 1638837 h 3514487"/>
                <a:gd name="connsiteX121" fmla="*/ 3196082 w 3595954"/>
                <a:gd name="connsiteY121" fmla="*/ 1733788 h 3514487"/>
                <a:gd name="connsiteX122" fmla="*/ 3116296 w 3595954"/>
                <a:gd name="connsiteY122" fmla="*/ 2200138 h 3514487"/>
                <a:gd name="connsiteX123" fmla="*/ 3466902 w 3595954"/>
                <a:gd name="connsiteY123" fmla="*/ 2402411 h 3514487"/>
                <a:gd name="connsiteX124" fmla="*/ 3595574 w 3595954"/>
                <a:gd name="connsiteY124" fmla="*/ 1733788 h 3514487"/>
                <a:gd name="connsiteX125" fmla="*/ 3592769 w 3595954"/>
                <a:gd name="connsiteY125" fmla="*/ 1638837 h 3514487"/>
                <a:gd name="connsiteX126" fmla="*/ 3566914 w 3595954"/>
                <a:gd name="connsiteY126" fmla="*/ 1415771 h 3514487"/>
                <a:gd name="connsiteX127" fmla="*/ 3552872 w 3595954"/>
                <a:gd name="connsiteY127" fmla="*/ 1343852 h 3514487"/>
                <a:gd name="connsiteX128" fmla="*/ 3536016 w 3595954"/>
                <a:gd name="connsiteY128" fmla="*/ 1273623 h 3514487"/>
                <a:gd name="connsiteX129" fmla="*/ 3535459 w 3595954"/>
                <a:gd name="connsiteY129" fmla="*/ 1272499 h 3514487"/>
                <a:gd name="connsiteX130" fmla="*/ 3515231 w 3595954"/>
                <a:gd name="connsiteY130" fmla="*/ 1202261 h 3514487"/>
                <a:gd name="connsiteX131" fmla="*/ 3512984 w 3595954"/>
                <a:gd name="connsiteY131" fmla="*/ 1194395 h 3514487"/>
                <a:gd name="connsiteX132" fmla="*/ 3492190 w 3595954"/>
                <a:gd name="connsiteY132" fmla="*/ 1133156 h 3514487"/>
                <a:gd name="connsiteX133" fmla="*/ 3471963 w 3595954"/>
                <a:gd name="connsiteY133" fmla="*/ 1078650 h 3514487"/>
                <a:gd name="connsiteX134" fmla="*/ 3466911 w 3595954"/>
                <a:gd name="connsiteY134" fmla="*/ 1065732 h 3514487"/>
                <a:gd name="connsiteX135" fmla="*/ 664872 w 3595954"/>
                <a:gd name="connsiteY135" fmla="*/ 2554115 h 3514487"/>
                <a:gd name="connsiteX136" fmla="*/ 317637 w 3595954"/>
                <a:gd name="connsiteY136" fmla="*/ 2754706 h 3514487"/>
                <a:gd name="connsiteX137" fmla="*/ 1300348 w 3595954"/>
                <a:gd name="connsiteY137" fmla="*/ 3462094 h 3514487"/>
                <a:gd name="connsiteX138" fmla="*/ 1406537 w 3595954"/>
                <a:gd name="connsiteY138" fmla="*/ 3489063 h 3514487"/>
                <a:gd name="connsiteX139" fmla="*/ 1459919 w 3595954"/>
                <a:gd name="connsiteY139" fmla="*/ 3500301 h 3514487"/>
                <a:gd name="connsiteX140" fmla="*/ 1462166 w 3595954"/>
                <a:gd name="connsiteY140" fmla="*/ 3500867 h 3514487"/>
                <a:gd name="connsiteX141" fmla="*/ 1461600 w 3595954"/>
                <a:gd name="connsiteY141" fmla="*/ 3301399 h 3514487"/>
                <a:gd name="connsiteX142" fmla="*/ 1248090 w 3595954"/>
                <a:gd name="connsiteY142" fmla="*/ 3199705 h 3514487"/>
                <a:gd name="connsiteX143" fmla="*/ 1454858 w 3595954"/>
                <a:gd name="connsiteY143" fmla="*/ 3089579 h 3514487"/>
                <a:gd name="connsiteX144" fmla="*/ 1430136 w 3595954"/>
                <a:gd name="connsiteY144" fmla="*/ 3083394 h 3514487"/>
                <a:gd name="connsiteX145" fmla="*/ 1419464 w 3595954"/>
                <a:gd name="connsiteY145" fmla="*/ 3080589 h 3514487"/>
                <a:gd name="connsiteX146" fmla="*/ 1389681 w 3595954"/>
                <a:gd name="connsiteY146" fmla="*/ 3071600 h 3514487"/>
                <a:gd name="connsiteX147" fmla="*/ 1349793 w 3595954"/>
                <a:gd name="connsiteY147" fmla="*/ 3058672 h 3514487"/>
                <a:gd name="connsiteX148" fmla="*/ 1309896 w 3595954"/>
                <a:gd name="connsiteY148" fmla="*/ 3044630 h 3514487"/>
                <a:gd name="connsiteX149" fmla="*/ 1271131 w 3595954"/>
                <a:gd name="connsiteY149" fmla="*/ 3029455 h 3514487"/>
                <a:gd name="connsiteX150" fmla="*/ 664872 w 3595954"/>
                <a:gd name="connsiteY150" fmla="*/ 2554115 h 3514487"/>
                <a:gd name="connsiteX151" fmla="*/ 2929765 w 3595954"/>
                <a:gd name="connsiteY151" fmla="*/ 2554115 h 3514487"/>
                <a:gd name="connsiteX152" fmla="*/ 2542068 w 3595954"/>
                <a:gd name="connsiteY152" fmla="*/ 2917648 h 3514487"/>
                <a:gd name="connsiteX153" fmla="*/ 2533078 w 3595954"/>
                <a:gd name="connsiteY153" fmla="*/ 2922700 h 3514487"/>
                <a:gd name="connsiteX154" fmla="*/ 2484766 w 3595954"/>
                <a:gd name="connsiteY154" fmla="*/ 2951917 h 3514487"/>
                <a:gd name="connsiteX155" fmla="*/ 2480271 w 3595954"/>
                <a:gd name="connsiteY155" fmla="*/ 2954731 h 3514487"/>
                <a:gd name="connsiteX156" fmla="*/ 2472962 w 3595954"/>
                <a:gd name="connsiteY156" fmla="*/ 2958660 h 3514487"/>
                <a:gd name="connsiteX157" fmla="*/ 2448240 w 3595954"/>
                <a:gd name="connsiteY157" fmla="*/ 2971587 h 3514487"/>
                <a:gd name="connsiteX158" fmla="*/ 2443179 w 3595954"/>
                <a:gd name="connsiteY158" fmla="*/ 2974392 h 3514487"/>
                <a:gd name="connsiteX159" fmla="*/ 2416209 w 3595954"/>
                <a:gd name="connsiteY159" fmla="*/ 2988443 h 3514487"/>
                <a:gd name="connsiteX160" fmla="*/ 2406662 w 3595954"/>
                <a:gd name="connsiteY160" fmla="*/ 2992938 h 3514487"/>
                <a:gd name="connsiteX161" fmla="*/ 2383630 w 3595954"/>
                <a:gd name="connsiteY161" fmla="*/ 3003609 h 3514487"/>
                <a:gd name="connsiteX162" fmla="*/ 2369579 w 3595954"/>
                <a:gd name="connsiteY162" fmla="*/ 3010352 h 3514487"/>
                <a:gd name="connsiteX163" fmla="*/ 2350475 w 3595954"/>
                <a:gd name="connsiteY163" fmla="*/ 3018784 h 3514487"/>
                <a:gd name="connsiteX164" fmla="*/ 2331938 w 3595954"/>
                <a:gd name="connsiteY164" fmla="*/ 3026650 h 3514487"/>
                <a:gd name="connsiteX165" fmla="*/ 2316763 w 3595954"/>
                <a:gd name="connsiteY165" fmla="*/ 3032826 h 3514487"/>
                <a:gd name="connsiteX166" fmla="*/ 2293731 w 3595954"/>
                <a:gd name="connsiteY166" fmla="*/ 3041816 h 3514487"/>
                <a:gd name="connsiteX167" fmla="*/ 2283051 w 3595954"/>
                <a:gd name="connsiteY167" fmla="*/ 3045754 h 3514487"/>
                <a:gd name="connsiteX168" fmla="*/ 2254391 w 3595954"/>
                <a:gd name="connsiteY168" fmla="*/ 3055867 h 3514487"/>
                <a:gd name="connsiteX169" fmla="*/ 2248781 w 3595954"/>
                <a:gd name="connsiteY169" fmla="*/ 3058115 h 3514487"/>
                <a:gd name="connsiteX170" fmla="*/ 2248215 w 3595954"/>
                <a:gd name="connsiteY170" fmla="*/ 3058115 h 3514487"/>
                <a:gd name="connsiteX171" fmla="*/ 2244844 w 3595954"/>
                <a:gd name="connsiteY171" fmla="*/ 3153632 h 3514487"/>
                <a:gd name="connsiteX172" fmla="*/ 2054933 w 3595954"/>
                <a:gd name="connsiteY172" fmla="*/ 3368266 h 3514487"/>
                <a:gd name="connsiteX173" fmla="*/ 2048190 w 3595954"/>
                <a:gd name="connsiteY173" fmla="*/ 3514352 h 3514487"/>
                <a:gd name="connsiteX174" fmla="*/ 2068984 w 3595954"/>
                <a:gd name="connsiteY174" fmla="*/ 3511538 h 3514487"/>
                <a:gd name="connsiteX175" fmla="*/ 2079655 w 3595954"/>
                <a:gd name="connsiteY175" fmla="*/ 3509857 h 3514487"/>
                <a:gd name="connsiteX176" fmla="*/ 2090335 w 3595954"/>
                <a:gd name="connsiteY176" fmla="*/ 3508167 h 3514487"/>
                <a:gd name="connsiteX177" fmla="*/ 2188657 w 3595954"/>
                <a:gd name="connsiteY177" fmla="*/ 3489063 h 3514487"/>
                <a:gd name="connsiteX178" fmla="*/ 2242039 w 3595954"/>
                <a:gd name="connsiteY178" fmla="*/ 3476145 h 3514487"/>
                <a:gd name="connsiteX179" fmla="*/ 2294855 w 3595954"/>
                <a:gd name="connsiteY179" fmla="*/ 3462094 h 3514487"/>
                <a:gd name="connsiteX180" fmla="*/ 2345980 w 3595954"/>
                <a:gd name="connsiteY180" fmla="*/ 3446928 h 3514487"/>
                <a:gd name="connsiteX181" fmla="*/ 2347104 w 3595954"/>
                <a:gd name="connsiteY181" fmla="*/ 3446361 h 3514487"/>
                <a:gd name="connsiteX182" fmla="*/ 2398796 w 3595954"/>
                <a:gd name="connsiteY182" fmla="*/ 3428381 h 3514487"/>
                <a:gd name="connsiteX183" fmla="*/ 2430260 w 3595954"/>
                <a:gd name="connsiteY183" fmla="*/ 3417144 h 3514487"/>
                <a:gd name="connsiteX184" fmla="*/ 2463972 w 3595954"/>
                <a:gd name="connsiteY184" fmla="*/ 3404226 h 3514487"/>
                <a:gd name="connsiteX185" fmla="*/ 2499932 w 3595954"/>
                <a:gd name="connsiteY185" fmla="*/ 3389051 h 3514487"/>
                <a:gd name="connsiteX186" fmla="*/ 3277557 w 3595954"/>
                <a:gd name="connsiteY186" fmla="*/ 2754706 h 351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</a:cxnLst>
              <a:rect l="l" t="t" r="r" b="b"/>
              <a:pathLst>
                <a:path w="3595954" h="3514487">
                  <a:moveTo>
                    <a:pt x="2274061" y="-136"/>
                  </a:moveTo>
                  <a:cubicBezTo>
                    <a:pt x="2274349" y="5024"/>
                    <a:pt x="2274133" y="10104"/>
                    <a:pt x="2274061" y="14473"/>
                  </a:cubicBezTo>
                  <a:cubicBezTo>
                    <a:pt x="2273602" y="44490"/>
                    <a:pt x="2268838" y="62191"/>
                    <a:pt x="2265071" y="76845"/>
                  </a:cubicBezTo>
                  <a:cubicBezTo>
                    <a:pt x="2259516" y="98429"/>
                    <a:pt x="2254769" y="112193"/>
                    <a:pt x="2249896" y="127413"/>
                  </a:cubicBezTo>
                  <a:cubicBezTo>
                    <a:pt x="2251263" y="127952"/>
                    <a:pt x="2252980" y="128590"/>
                    <a:pt x="2254391" y="129094"/>
                  </a:cubicBezTo>
                  <a:cubicBezTo>
                    <a:pt x="2274502" y="136232"/>
                    <a:pt x="2291789" y="143747"/>
                    <a:pt x="2307773" y="151011"/>
                  </a:cubicBezTo>
                  <a:cubicBezTo>
                    <a:pt x="2339750" y="165521"/>
                    <a:pt x="2377598" y="183554"/>
                    <a:pt x="2366765" y="179105"/>
                  </a:cubicBezTo>
                  <a:cubicBezTo>
                    <a:pt x="2415580" y="199170"/>
                    <a:pt x="2468197" y="228054"/>
                    <a:pt x="2521840" y="274622"/>
                  </a:cubicBezTo>
                  <a:cubicBezTo>
                    <a:pt x="2575492" y="321181"/>
                    <a:pt x="2634385" y="387993"/>
                    <a:pt x="2654441" y="489256"/>
                  </a:cubicBezTo>
                  <a:cubicBezTo>
                    <a:pt x="2662055" y="527687"/>
                    <a:pt x="2656724" y="576880"/>
                    <a:pt x="2639841" y="619042"/>
                  </a:cubicBezTo>
                  <a:cubicBezTo>
                    <a:pt x="2656707" y="631817"/>
                    <a:pt x="2673580" y="644870"/>
                    <a:pt x="2689843" y="658373"/>
                  </a:cubicBezTo>
                  <a:cubicBezTo>
                    <a:pt x="2723591" y="686386"/>
                    <a:pt x="2756090" y="716133"/>
                    <a:pt x="2787042" y="747148"/>
                  </a:cubicBezTo>
                  <a:cubicBezTo>
                    <a:pt x="2818228" y="778388"/>
                    <a:pt x="2847687" y="810860"/>
                    <a:pt x="2875826" y="844913"/>
                  </a:cubicBezTo>
                  <a:cubicBezTo>
                    <a:pt x="2885139" y="856196"/>
                    <a:pt x="2894381" y="867613"/>
                    <a:pt x="2903353" y="879192"/>
                  </a:cubicBezTo>
                  <a:cubicBezTo>
                    <a:pt x="2912370" y="890816"/>
                    <a:pt x="2921108" y="902664"/>
                    <a:pt x="2929765" y="914585"/>
                  </a:cubicBezTo>
                  <a:lnTo>
                    <a:pt x="3277557" y="713436"/>
                  </a:lnTo>
                  <a:cubicBezTo>
                    <a:pt x="3271588" y="704806"/>
                    <a:pt x="3265690" y="696113"/>
                    <a:pt x="3259577" y="687590"/>
                  </a:cubicBezTo>
                  <a:cubicBezTo>
                    <a:pt x="3255927" y="682511"/>
                    <a:pt x="3252035" y="677459"/>
                    <a:pt x="3248340" y="672424"/>
                  </a:cubicBezTo>
                  <a:cubicBezTo>
                    <a:pt x="3244052" y="666563"/>
                    <a:pt x="3239781" y="660801"/>
                    <a:pt x="3235421" y="655002"/>
                  </a:cubicBezTo>
                  <a:cubicBezTo>
                    <a:pt x="3229713" y="647415"/>
                    <a:pt x="3223815" y="640016"/>
                    <a:pt x="3217999" y="632527"/>
                  </a:cubicBezTo>
                  <a:cubicBezTo>
                    <a:pt x="3216938" y="631170"/>
                    <a:pt x="3215688" y="629956"/>
                    <a:pt x="3214628" y="628599"/>
                  </a:cubicBezTo>
                  <a:cubicBezTo>
                    <a:pt x="3197313" y="606457"/>
                    <a:pt x="3179567" y="584144"/>
                    <a:pt x="3161255" y="562856"/>
                  </a:cubicBezTo>
                  <a:cubicBezTo>
                    <a:pt x="3158828" y="560033"/>
                    <a:pt x="3156391" y="557228"/>
                    <a:pt x="3153946" y="554432"/>
                  </a:cubicBezTo>
                  <a:cubicBezTo>
                    <a:pt x="3146997" y="546440"/>
                    <a:pt x="3140246" y="538691"/>
                    <a:pt x="3133153" y="530834"/>
                  </a:cubicBezTo>
                  <a:cubicBezTo>
                    <a:pt x="3129062" y="526294"/>
                    <a:pt x="3124936" y="521844"/>
                    <a:pt x="3120800" y="517349"/>
                  </a:cubicBezTo>
                  <a:cubicBezTo>
                    <a:pt x="3106848" y="502201"/>
                    <a:pt x="3092554" y="487053"/>
                    <a:pt x="3078098" y="472399"/>
                  </a:cubicBezTo>
                  <a:cubicBezTo>
                    <a:pt x="3069100" y="463275"/>
                    <a:pt x="3059750" y="454357"/>
                    <a:pt x="3050562" y="445430"/>
                  </a:cubicBezTo>
                  <a:cubicBezTo>
                    <a:pt x="3040547" y="435694"/>
                    <a:pt x="3030461" y="425706"/>
                    <a:pt x="3020221" y="416213"/>
                  </a:cubicBezTo>
                  <a:cubicBezTo>
                    <a:pt x="3018181" y="414316"/>
                    <a:pt x="3016095" y="412473"/>
                    <a:pt x="3014037" y="410594"/>
                  </a:cubicBezTo>
                  <a:cubicBezTo>
                    <a:pt x="3001711" y="399267"/>
                    <a:pt x="2989036" y="388425"/>
                    <a:pt x="2976396" y="377439"/>
                  </a:cubicBezTo>
                  <a:cubicBezTo>
                    <a:pt x="2965464" y="367937"/>
                    <a:pt x="2954415" y="358588"/>
                    <a:pt x="2943250" y="349346"/>
                  </a:cubicBezTo>
                  <a:cubicBezTo>
                    <a:pt x="2941506" y="347908"/>
                    <a:pt x="2939933" y="346289"/>
                    <a:pt x="2938189" y="344851"/>
                  </a:cubicBezTo>
                  <a:cubicBezTo>
                    <a:pt x="2924839" y="333883"/>
                    <a:pt x="2911399" y="322853"/>
                    <a:pt x="2897734" y="312263"/>
                  </a:cubicBezTo>
                  <a:cubicBezTo>
                    <a:pt x="2884906" y="302320"/>
                    <a:pt x="2872068" y="292647"/>
                    <a:pt x="2858961" y="283046"/>
                  </a:cubicBezTo>
                  <a:cubicBezTo>
                    <a:pt x="2856776" y="281445"/>
                    <a:pt x="2854421" y="280142"/>
                    <a:pt x="2852219" y="278551"/>
                  </a:cubicBezTo>
                  <a:cubicBezTo>
                    <a:pt x="2840846" y="270298"/>
                    <a:pt x="2829528" y="262387"/>
                    <a:pt x="2817949" y="254395"/>
                  </a:cubicBezTo>
                  <a:cubicBezTo>
                    <a:pt x="2778780" y="227344"/>
                    <a:pt x="2738469" y="201354"/>
                    <a:pt x="2697143" y="177414"/>
                  </a:cubicBezTo>
                  <a:cubicBezTo>
                    <a:pt x="2694769" y="176039"/>
                    <a:pt x="2692226" y="174843"/>
                    <a:pt x="2689843" y="173486"/>
                  </a:cubicBezTo>
                  <a:cubicBezTo>
                    <a:pt x="2560425" y="99319"/>
                    <a:pt x="2421073" y="40337"/>
                    <a:pt x="2274061" y="-136"/>
                  </a:cubicBezTo>
                  <a:close/>
                  <a:moveTo>
                    <a:pt x="1203141" y="37514"/>
                  </a:moveTo>
                  <a:cubicBezTo>
                    <a:pt x="1098427" y="74318"/>
                    <a:pt x="998010" y="120032"/>
                    <a:pt x="903103" y="174610"/>
                  </a:cubicBezTo>
                  <a:cubicBezTo>
                    <a:pt x="901422" y="175571"/>
                    <a:pt x="899723" y="176443"/>
                    <a:pt x="898051" y="177414"/>
                  </a:cubicBezTo>
                  <a:cubicBezTo>
                    <a:pt x="863026" y="197678"/>
                    <a:pt x="828703" y="218975"/>
                    <a:pt x="795225" y="241467"/>
                  </a:cubicBezTo>
                  <a:cubicBezTo>
                    <a:pt x="790532" y="244632"/>
                    <a:pt x="785839" y="247814"/>
                    <a:pt x="781183" y="251024"/>
                  </a:cubicBezTo>
                  <a:cubicBezTo>
                    <a:pt x="775861" y="254673"/>
                    <a:pt x="770727" y="258557"/>
                    <a:pt x="765450" y="262261"/>
                  </a:cubicBezTo>
                  <a:cubicBezTo>
                    <a:pt x="764345" y="263034"/>
                    <a:pt x="763176" y="263726"/>
                    <a:pt x="762070" y="264508"/>
                  </a:cubicBezTo>
                  <a:cubicBezTo>
                    <a:pt x="752883" y="270990"/>
                    <a:pt x="743605" y="277526"/>
                    <a:pt x="734543" y="284169"/>
                  </a:cubicBezTo>
                  <a:cubicBezTo>
                    <a:pt x="732718" y="285509"/>
                    <a:pt x="730740" y="286758"/>
                    <a:pt x="728924" y="288107"/>
                  </a:cubicBezTo>
                  <a:cubicBezTo>
                    <a:pt x="717310" y="296683"/>
                    <a:pt x="706045" y="305655"/>
                    <a:pt x="694646" y="314510"/>
                  </a:cubicBezTo>
                  <a:cubicBezTo>
                    <a:pt x="681449" y="324768"/>
                    <a:pt x="668225" y="335367"/>
                    <a:pt x="655324" y="345975"/>
                  </a:cubicBezTo>
                  <a:cubicBezTo>
                    <a:pt x="644482" y="354884"/>
                    <a:pt x="633919" y="363784"/>
                    <a:pt x="623293" y="372944"/>
                  </a:cubicBezTo>
                  <a:cubicBezTo>
                    <a:pt x="608613" y="385593"/>
                    <a:pt x="594283" y="398602"/>
                    <a:pt x="580025" y="411718"/>
                  </a:cubicBezTo>
                  <a:cubicBezTo>
                    <a:pt x="570082" y="420869"/>
                    <a:pt x="559996" y="429877"/>
                    <a:pt x="550250" y="439245"/>
                  </a:cubicBezTo>
                  <a:cubicBezTo>
                    <a:pt x="545288" y="444018"/>
                    <a:pt x="540550" y="449026"/>
                    <a:pt x="535642" y="453853"/>
                  </a:cubicBezTo>
                  <a:cubicBezTo>
                    <a:pt x="529340" y="460065"/>
                    <a:pt x="522750" y="466098"/>
                    <a:pt x="516538" y="472399"/>
                  </a:cubicBezTo>
                  <a:cubicBezTo>
                    <a:pt x="513653" y="475321"/>
                    <a:pt x="510974" y="478441"/>
                    <a:pt x="508106" y="481389"/>
                  </a:cubicBezTo>
                  <a:cubicBezTo>
                    <a:pt x="506901" y="482621"/>
                    <a:pt x="505939" y="484077"/>
                    <a:pt x="504744" y="485318"/>
                  </a:cubicBezTo>
                  <a:cubicBezTo>
                    <a:pt x="491906" y="498587"/>
                    <a:pt x="478961" y="512117"/>
                    <a:pt x="466537" y="525772"/>
                  </a:cubicBezTo>
                  <a:cubicBezTo>
                    <a:pt x="462689" y="529998"/>
                    <a:pt x="458536" y="533872"/>
                    <a:pt x="454733" y="538134"/>
                  </a:cubicBezTo>
                  <a:cubicBezTo>
                    <a:pt x="439108" y="555664"/>
                    <a:pt x="424158" y="573374"/>
                    <a:pt x="409217" y="591515"/>
                  </a:cubicBezTo>
                  <a:cubicBezTo>
                    <a:pt x="395274" y="608416"/>
                    <a:pt x="382104" y="625785"/>
                    <a:pt x="368763" y="643207"/>
                  </a:cubicBezTo>
                  <a:cubicBezTo>
                    <a:pt x="363495" y="650103"/>
                    <a:pt x="358209" y="657016"/>
                    <a:pt x="353030" y="663992"/>
                  </a:cubicBezTo>
                  <a:cubicBezTo>
                    <a:pt x="350891" y="666887"/>
                    <a:pt x="348419" y="669521"/>
                    <a:pt x="346288" y="672424"/>
                  </a:cubicBezTo>
                  <a:cubicBezTo>
                    <a:pt x="342629" y="677414"/>
                    <a:pt x="339222" y="682556"/>
                    <a:pt x="335617" y="687590"/>
                  </a:cubicBezTo>
                  <a:cubicBezTo>
                    <a:pt x="329513" y="696104"/>
                    <a:pt x="323597" y="704815"/>
                    <a:pt x="317637" y="713436"/>
                  </a:cubicBezTo>
                  <a:lnTo>
                    <a:pt x="664872" y="914585"/>
                  </a:lnTo>
                  <a:cubicBezTo>
                    <a:pt x="704661" y="859729"/>
                    <a:pt x="748630" y="807965"/>
                    <a:pt x="795782" y="759509"/>
                  </a:cubicBezTo>
                  <a:cubicBezTo>
                    <a:pt x="811587" y="743274"/>
                    <a:pt x="827544" y="727209"/>
                    <a:pt x="844112" y="711755"/>
                  </a:cubicBezTo>
                  <a:cubicBezTo>
                    <a:pt x="844301" y="711575"/>
                    <a:pt x="844471" y="711369"/>
                    <a:pt x="844669" y="711189"/>
                  </a:cubicBezTo>
                  <a:cubicBezTo>
                    <a:pt x="860995" y="695978"/>
                    <a:pt x="877626" y="681234"/>
                    <a:pt x="894671" y="666806"/>
                  </a:cubicBezTo>
                  <a:cubicBezTo>
                    <a:pt x="923025" y="642803"/>
                    <a:pt x="952665" y="620040"/>
                    <a:pt x="982889" y="598258"/>
                  </a:cubicBezTo>
                  <a:cubicBezTo>
                    <a:pt x="986449" y="575073"/>
                    <a:pt x="991789" y="552167"/>
                    <a:pt x="999178" y="529710"/>
                  </a:cubicBezTo>
                  <a:cubicBezTo>
                    <a:pt x="1027236" y="444450"/>
                    <a:pt x="1076402" y="354335"/>
                    <a:pt x="1159315" y="289788"/>
                  </a:cubicBezTo>
                  <a:cubicBezTo>
                    <a:pt x="1193342" y="263304"/>
                    <a:pt x="1231549" y="243580"/>
                    <a:pt x="1272246" y="227425"/>
                  </a:cubicBezTo>
                  <a:cubicBezTo>
                    <a:pt x="1259993" y="179275"/>
                    <a:pt x="1245636" y="136187"/>
                    <a:pt x="1231792" y="101000"/>
                  </a:cubicBezTo>
                  <a:cubicBezTo>
                    <a:pt x="1221426" y="74651"/>
                    <a:pt x="1211573" y="54361"/>
                    <a:pt x="1203141" y="37514"/>
                  </a:cubicBezTo>
                  <a:close/>
                  <a:moveTo>
                    <a:pt x="128283" y="1065732"/>
                  </a:moveTo>
                  <a:cubicBezTo>
                    <a:pt x="121487" y="1082687"/>
                    <a:pt x="114915" y="1099651"/>
                    <a:pt x="108622" y="1116857"/>
                  </a:cubicBezTo>
                  <a:cubicBezTo>
                    <a:pt x="107606" y="1119644"/>
                    <a:pt x="106815" y="1122494"/>
                    <a:pt x="105809" y="1125290"/>
                  </a:cubicBezTo>
                  <a:cubicBezTo>
                    <a:pt x="98599" y="1145328"/>
                    <a:pt x="91533" y="1165600"/>
                    <a:pt x="85024" y="1185971"/>
                  </a:cubicBezTo>
                  <a:cubicBezTo>
                    <a:pt x="84107" y="1188821"/>
                    <a:pt x="83109" y="1191536"/>
                    <a:pt x="82219" y="1194395"/>
                  </a:cubicBezTo>
                  <a:cubicBezTo>
                    <a:pt x="70272" y="1232404"/>
                    <a:pt x="59627" y="1271088"/>
                    <a:pt x="50188" y="1310140"/>
                  </a:cubicBezTo>
                  <a:cubicBezTo>
                    <a:pt x="49873" y="1311461"/>
                    <a:pt x="49379" y="1312756"/>
                    <a:pt x="49064" y="1314077"/>
                  </a:cubicBezTo>
                  <a:cubicBezTo>
                    <a:pt x="44363" y="1333729"/>
                    <a:pt x="40191" y="1353165"/>
                    <a:pt x="36137" y="1373069"/>
                  </a:cubicBezTo>
                  <a:cubicBezTo>
                    <a:pt x="31885" y="1393962"/>
                    <a:pt x="27866" y="1415411"/>
                    <a:pt x="24342" y="1436564"/>
                  </a:cubicBezTo>
                  <a:cubicBezTo>
                    <a:pt x="24288" y="1436924"/>
                    <a:pt x="24396" y="1437320"/>
                    <a:pt x="24342" y="1437688"/>
                  </a:cubicBezTo>
                  <a:cubicBezTo>
                    <a:pt x="17195" y="1480714"/>
                    <a:pt x="11540" y="1524036"/>
                    <a:pt x="7486" y="1568041"/>
                  </a:cubicBezTo>
                  <a:lnTo>
                    <a:pt x="6929" y="1568041"/>
                  </a:lnTo>
                  <a:cubicBezTo>
                    <a:pt x="1930" y="1622619"/>
                    <a:pt x="-380" y="1677907"/>
                    <a:pt x="-380" y="1733788"/>
                  </a:cubicBezTo>
                  <a:cubicBezTo>
                    <a:pt x="-380" y="1969925"/>
                    <a:pt x="45423" y="2195778"/>
                    <a:pt x="128283" y="2402411"/>
                  </a:cubicBezTo>
                  <a:lnTo>
                    <a:pt x="478889" y="2200138"/>
                  </a:lnTo>
                  <a:cubicBezTo>
                    <a:pt x="427323" y="2054349"/>
                    <a:pt x="399112" y="1897170"/>
                    <a:pt x="399112" y="1733788"/>
                  </a:cubicBezTo>
                  <a:cubicBezTo>
                    <a:pt x="399112" y="1677628"/>
                    <a:pt x="402771" y="1622466"/>
                    <a:pt x="409217" y="1568041"/>
                  </a:cubicBezTo>
                  <a:cubicBezTo>
                    <a:pt x="409469" y="1565983"/>
                    <a:pt x="409532" y="1563906"/>
                    <a:pt x="409784" y="1561857"/>
                  </a:cubicBezTo>
                  <a:cubicBezTo>
                    <a:pt x="411123" y="1550979"/>
                    <a:pt x="412687" y="1540065"/>
                    <a:pt x="414278" y="1529268"/>
                  </a:cubicBezTo>
                  <a:cubicBezTo>
                    <a:pt x="416166" y="1516386"/>
                    <a:pt x="418225" y="1503269"/>
                    <a:pt x="420455" y="1490504"/>
                  </a:cubicBezTo>
                  <a:cubicBezTo>
                    <a:pt x="422675" y="1477855"/>
                    <a:pt x="425201" y="1465377"/>
                    <a:pt x="427763" y="1452854"/>
                  </a:cubicBezTo>
                  <a:cubicBezTo>
                    <a:pt x="432474" y="1429768"/>
                    <a:pt x="437652" y="1406970"/>
                    <a:pt x="443496" y="1384306"/>
                  </a:cubicBezTo>
                  <a:cubicBezTo>
                    <a:pt x="446201" y="1373770"/>
                    <a:pt x="448979" y="1363279"/>
                    <a:pt x="451919" y="1352842"/>
                  </a:cubicBezTo>
                  <a:cubicBezTo>
                    <a:pt x="453088" y="1348724"/>
                    <a:pt x="454095" y="1344589"/>
                    <a:pt x="455290" y="1340481"/>
                  </a:cubicBezTo>
                  <a:cubicBezTo>
                    <a:pt x="458868" y="1328236"/>
                    <a:pt x="462626" y="1316064"/>
                    <a:pt x="466528" y="1303964"/>
                  </a:cubicBezTo>
                  <a:cubicBezTo>
                    <a:pt x="470205" y="1292583"/>
                    <a:pt x="474376" y="1281498"/>
                    <a:pt x="478331" y="1270252"/>
                  </a:cubicBezTo>
                  <a:cubicBezTo>
                    <a:pt x="478583" y="1269523"/>
                    <a:pt x="478637" y="1268723"/>
                    <a:pt x="478889" y="1268004"/>
                  </a:cubicBezTo>
                  <a:close/>
                  <a:moveTo>
                    <a:pt x="3466911" y="1065732"/>
                  </a:moveTo>
                  <a:lnTo>
                    <a:pt x="3116305" y="1268004"/>
                  </a:lnTo>
                  <a:cubicBezTo>
                    <a:pt x="3116440" y="1268391"/>
                    <a:pt x="3116728" y="1268733"/>
                    <a:pt x="3116863" y="1269128"/>
                  </a:cubicBezTo>
                  <a:cubicBezTo>
                    <a:pt x="3121915" y="1283431"/>
                    <a:pt x="3126320" y="1297869"/>
                    <a:pt x="3130905" y="1312387"/>
                  </a:cubicBezTo>
                  <a:cubicBezTo>
                    <a:pt x="3135157" y="1325818"/>
                    <a:pt x="3139418" y="1339240"/>
                    <a:pt x="3143266" y="1352842"/>
                  </a:cubicBezTo>
                  <a:cubicBezTo>
                    <a:pt x="3147950" y="1369392"/>
                    <a:pt x="3152112" y="1386059"/>
                    <a:pt x="3156193" y="1402852"/>
                  </a:cubicBezTo>
                  <a:cubicBezTo>
                    <a:pt x="3157102" y="1406601"/>
                    <a:pt x="3158117" y="1410323"/>
                    <a:pt x="3158998" y="1414090"/>
                  </a:cubicBezTo>
                  <a:cubicBezTo>
                    <a:pt x="3161713" y="1425669"/>
                    <a:pt x="3164446" y="1437239"/>
                    <a:pt x="3166865" y="1448926"/>
                  </a:cubicBezTo>
                  <a:cubicBezTo>
                    <a:pt x="3167611" y="1452495"/>
                    <a:pt x="3168402" y="1456010"/>
                    <a:pt x="3169112" y="1459597"/>
                  </a:cubicBezTo>
                  <a:cubicBezTo>
                    <a:pt x="3171009" y="1469126"/>
                    <a:pt x="3173031" y="1478655"/>
                    <a:pt x="3174731" y="1488256"/>
                  </a:cubicBezTo>
                  <a:cubicBezTo>
                    <a:pt x="3175162" y="1490684"/>
                    <a:pt x="3175441" y="1493120"/>
                    <a:pt x="3175854" y="1495556"/>
                  </a:cubicBezTo>
                  <a:cubicBezTo>
                    <a:pt x="3178344" y="1510021"/>
                    <a:pt x="3180565" y="1524764"/>
                    <a:pt x="3182597" y="1539382"/>
                  </a:cubicBezTo>
                  <a:cubicBezTo>
                    <a:pt x="3182759" y="1540515"/>
                    <a:pt x="3183010" y="1541620"/>
                    <a:pt x="3183163" y="1542753"/>
                  </a:cubicBezTo>
                  <a:cubicBezTo>
                    <a:pt x="3185806" y="1562090"/>
                    <a:pt x="3188054" y="1581607"/>
                    <a:pt x="3189906" y="1601187"/>
                  </a:cubicBezTo>
                  <a:cubicBezTo>
                    <a:pt x="3189977" y="1601934"/>
                    <a:pt x="3189834" y="1602689"/>
                    <a:pt x="3189906" y="1603435"/>
                  </a:cubicBezTo>
                  <a:cubicBezTo>
                    <a:pt x="3190094" y="1605493"/>
                    <a:pt x="3190283" y="1607561"/>
                    <a:pt x="3190463" y="1609620"/>
                  </a:cubicBezTo>
                  <a:cubicBezTo>
                    <a:pt x="3191326" y="1619320"/>
                    <a:pt x="3192054" y="1629074"/>
                    <a:pt x="3192711" y="1638837"/>
                  </a:cubicBezTo>
                  <a:lnTo>
                    <a:pt x="3192153" y="1638837"/>
                  </a:lnTo>
                  <a:cubicBezTo>
                    <a:pt x="3194266" y="1670257"/>
                    <a:pt x="3196082" y="1701829"/>
                    <a:pt x="3196082" y="1733788"/>
                  </a:cubicBezTo>
                  <a:cubicBezTo>
                    <a:pt x="3196082" y="1897170"/>
                    <a:pt x="3167871" y="2054349"/>
                    <a:pt x="3116296" y="2200138"/>
                  </a:cubicBezTo>
                  <a:lnTo>
                    <a:pt x="3466902" y="2402411"/>
                  </a:lnTo>
                  <a:cubicBezTo>
                    <a:pt x="3549771" y="2195778"/>
                    <a:pt x="3595574" y="1969925"/>
                    <a:pt x="3595574" y="1733788"/>
                  </a:cubicBezTo>
                  <a:cubicBezTo>
                    <a:pt x="3595574" y="1701883"/>
                    <a:pt x="3594414" y="1670337"/>
                    <a:pt x="3592769" y="1638837"/>
                  </a:cubicBezTo>
                  <a:cubicBezTo>
                    <a:pt x="3588787" y="1563241"/>
                    <a:pt x="3579914" y="1488625"/>
                    <a:pt x="3566914" y="1415771"/>
                  </a:cubicBezTo>
                  <a:cubicBezTo>
                    <a:pt x="3562590" y="1391489"/>
                    <a:pt x="3558167" y="1367792"/>
                    <a:pt x="3552872" y="1343852"/>
                  </a:cubicBezTo>
                  <a:cubicBezTo>
                    <a:pt x="3547667" y="1320316"/>
                    <a:pt x="3542139" y="1296799"/>
                    <a:pt x="3536016" y="1273623"/>
                  </a:cubicBezTo>
                  <a:cubicBezTo>
                    <a:pt x="3535908" y="1273218"/>
                    <a:pt x="3535557" y="1272895"/>
                    <a:pt x="3535459" y="1272499"/>
                  </a:cubicBezTo>
                  <a:cubicBezTo>
                    <a:pt x="3529211" y="1248928"/>
                    <a:pt x="3522396" y="1225437"/>
                    <a:pt x="3515231" y="1202261"/>
                  </a:cubicBezTo>
                  <a:cubicBezTo>
                    <a:pt x="3514423" y="1199663"/>
                    <a:pt x="3513793" y="1196993"/>
                    <a:pt x="3512984" y="1194395"/>
                  </a:cubicBezTo>
                  <a:cubicBezTo>
                    <a:pt x="3506529" y="1173862"/>
                    <a:pt x="3499355" y="1153365"/>
                    <a:pt x="3492190" y="1133156"/>
                  </a:cubicBezTo>
                  <a:cubicBezTo>
                    <a:pt x="3485682" y="1114772"/>
                    <a:pt x="3479056" y="1096747"/>
                    <a:pt x="3471963" y="1078650"/>
                  </a:cubicBezTo>
                  <a:cubicBezTo>
                    <a:pt x="3470282" y="1074362"/>
                    <a:pt x="3468619" y="1069993"/>
                    <a:pt x="3466911" y="1065732"/>
                  </a:cubicBezTo>
                  <a:close/>
                  <a:moveTo>
                    <a:pt x="664872" y="2554115"/>
                  </a:moveTo>
                  <a:lnTo>
                    <a:pt x="317637" y="2754706"/>
                  </a:lnTo>
                  <a:cubicBezTo>
                    <a:pt x="550871" y="3092177"/>
                    <a:pt x="896604" y="3346034"/>
                    <a:pt x="1300348" y="3462094"/>
                  </a:cubicBezTo>
                  <a:cubicBezTo>
                    <a:pt x="1335454" y="3472189"/>
                    <a:pt x="1370586" y="3481089"/>
                    <a:pt x="1406537" y="3489063"/>
                  </a:cubicBezTo>
                  <a:cubicBezTo>
                    <a:pt x="1424157" y="3492974"/>
                    <a:pt x="1442101" y="3496911"/>
                    <a:pt x="1459919" y="3500301"/>
                  </a:cubicBezTo>
                  <a:cubicBezTo>
                    <a:pt x="1460674" y="3500444"/>
                    <a:pt x="1461403" y="3500723"/>
                    <a:pt x="1462166" y="3500867"/>
                  </a:cubicBezTo>
                  <a:cubicBezTo>
                    <a:pt x="1458795" y="3417854"/>
                    <a:pt x="1460557" y="3348821"/>
                    <a:pt x="1461600" y="3301399"/>
                  </a:cubicBezTo>
                  <a:lnTo>
                    <a:pt x="1248090" y="3199705"/>
                  </a:lnTo>
                  <a:lnTo>
                    <a:pt x="1454858" y="3089579"/>
                  </a:lnTo>
                  <a:cubicBezTo>
                    <a:pt x="1446623" y="3087449"/>
                    <a:pt x="1438289" y="3085606"/>
                    <a:pt x="1430136" y="3083394"/>
                  </a:cubicBezTo>
                  <a:cubicBezTo>
                    <a:pt x="1426567" y="3082414"/>
                    <a:pt x="1423016" y="3081588"/>
                    <a:pt x="1419464" y="3080589"/>
                  </a:cubicBezTo>
                  <a:cubicBezTo>
                    <a:pt x="1409468" y="3077785"/>
                    <a:pt x="1399579" y="3074611"/>
                    <a:pt x="1389681" y="3071600"/>
                  </a:cubicBezTo>
                  <a:cubicBezTo>
                    <a:pt x="1376286" y="3067518"/>
                    <a:pt x="1363017" y="3063140"/>
                    <a:pt x="1349793" y="3058672"/>
                  </a:cubicBezTo>
                  <a:cubicBezTo>
                    <a:pt x="1336398" y="3054150"/>
                    <a:pt x="1323111" y="3049539"/>
                    <a:pt x="1309896" y="3044630"/>
                  </a:cubicBezTo>
                  <a:cubicBezTo>
                    <a:pt x="1296852" y="3039767"/>
                    <a:pt x="1283987" y="3034687"/>
                    <a:pt x="1271131" y="3029455"/>
                  </a:cubicBezTo>
                  <a:cubicBezTo>
                    <a:pt x="1027191" y="2930234"/>
                    <a:pt x="817421" y="2764415"/>
                    <a:pt x="664872" y="2554115"/>
                  </a:cubicBezTo>
                  <a:close/>
                  <a:moveTo>
                    <a:pt x="2929765" y="2554115"/>
                  </a:moveTo>
                  <a:cubicBezTo>
                    <a:pt x="2824925" y="2698636"/>
                    <a:pt x="2693331" y="2822229"/>
                    <a:pt x="2542068" y="2917648"/>
                  </a:cubicBezTo>
                  <a:cubicBezTo>
                    <a:pt x="2539173" y="2919473"/>
                    <a:pt x="2536000" y="2920893"/>
                    <a:pt x="2533078" y="2922700"/>
                  </a:cubicBezTo>
                  <a:cubicBezTo>
                    <a:pt x="2517067" y="2932643"/>
                    <a:pt x="2501199" y="2942622"/>
                    <a:pt x="2484766" y="2951917"/>
                  </a:cubicBezTo>
                  <a:cubicBezTo>
                    <a:pt x="2483220" y="2952790"/>
                    <a:pt x="2481808" y="2953859"/>
                    <a:pt x="2480271" y="2954731"/>
                  </a:cubicBezTo>
                  <a:cubicBezTo>
                    <a:pt x="2477853" y="2956080"/>
                    <a:pt x="2475390" y="2957320"/>
                    <a:pt x="2472962" y="2958660"/>
                  </a:cubicBezTo>
                  <a:cubicBezTo>
                    <a:pt x="2464854" y="2963146"/>
                    <a:pt x="2456448" y="2967254"/>
                    <a:pt x="2448240" y="2971587"/>
                  </a:cubicBezTo>
                  <a:cubicBezTo>
                    <a:pt x="2446532" y="2972486"/>
                    <a:pt x="2444896" y="2973502"/>
                    <a:pt x="2443179" y="2974392"/>
                  </a:cubicBezTo>
                  <a:cubicBezTo>
                    <a:pt x="2434216" y="2979076"/>
                    <a:pt x="2425298" y="2983948"/>
                    <a:pt x="2416209" y="2988443"/>
                  </a:cubicBezTo>
                  <a:cubicBezTo>
                    <a:pt x="2413062" y="2989998"/>
                    <a:pt x="2409826" y="2991401"/>
                    <a:pt x="2406662" y="2992938"/>
                  </a:cubicBezTo>
                  <a:cubicBezTo>
                    <a:pt x="2398993" y="2996651"/>
                    <a:pt x="2391370" y="3000031"/>
                    <a:pt x="2383630" y="3003609"/>
                  </a:cubicBezTo>
                  <a:cubicBezTo>
                    <a:pt x="2378910" y="3005794"/>
                    <a:pt x="2374316" y="3008221"/>
                    <a:pt x="2369579" y="3010352"/>
                  </a:cubicBezTo>
                  <a:cubicBezTo>
                    <a:pt x="2363267" y="3013193"/>
                    <a:pt x="2356840" y="3016033"/>
                    <a:pt x="2350475" y="3018784"/>
                  </a:cubicBezTo>
                  <a:cubicBezTo>
                    <a:pt x="2344308" y="3021436"/>
                    <a:pt x="2338150" y="3024070"/>
                    <a:pt x="2331938" y="3026650"/>
                  </a:cubicBezTo>
                  <a:cubicBezTo>
                    <a:pt x="2326913" y="3028727"/>
                    <a:pt x="2321815" y="3030804"/>
                    <a:pt x="2316763" y="3032826"/>
                  </a:cubicBezTo>
                  <a:cubicBezTo>
                    <a:pt x="2309104" y="3035892"/>
                    <a:pt x="2301453" y="3038886"/>
                    <a:pt x="2293731" y="3041816"/>
                  </a:cubicBezTo>
                  <a:cubicBezTo>
                    <a:pt x="2290144" y="3043174"/>
                    <a:pt x="2286647" y="3044423"/>
                    <a:pt x="2283051" y="3045754"/>
                  </a:cubicBezTo>
                  <a:cubicBezTo>
                    <a:pt x="2273674" y="3049224"/>
                    <a:pt x="2263867" y="3052586"/>
                    <a:pt x="2254391" y="3055867"/>
                  </a:cubicBezTo>
                  <a:cubicBezTo>
                    <a:pt x="2252485" y="3056524"/>
                    <a:pt x="2250696" y="3057459"/>
                    <a:pt x="2248781" y="3058115"/>
                  </a:cubicBezTo>
                  <a:cubicBezTo>
                    <a:pt x="2248611" y="3058169"/>
                    <a:pt x="2248386" y="3058061"/>
                    <a:pt x="2248215" y="3058115"/>
                  </a:cubicBezTo>
                  <a:cubicBezTo>
                    <a:pt x="2253294" y="3088087"/>
                    <a:pt x="2253429" y="3120702"/>
                    <a:pt x="2244844" y="3153632"/>
                  </a:cubicBezTo>
                  <a:cubicBezTo>
                    <a:pt x="2215897" y="3264721"/>
                    <a:pt x="2133846" y="3330535"/>
                    <a:pt x="2054933" y="3368266"/>
                  </a:cubicBezTo>
                  <a:cubicBezTo>
                    <a:pt x="2053027" y="3410339"/>
                    <a:pt x="2050905" y="3459900"/>
                    <a:pt x="2048190" y="3514352"/>
                  </a:cubicBezTo>
                  <a:cubicBezTo>
                    <a:pt x="2055130" y="3513390"/>
                    <a:pt x="2062106" y="3512580"/>
                    <a:pt x="2068984" y="3511538"/>
                  </a:cubicBezTo>
                  <a:cubicBezTo>
                    <a:pt x="2072562" y="3510998"/>
                    <a:pt x="2076086" y="3510414"/>
                    <a:pt x="2079655" y="3509857"/>
                  </a:cubicBezTo>
                  <a:cubicBezTo>
                    <a:pt x="2083242" y="3509290"/>
                    <a:pt x="2086748" y="3508751"/>
                    <a:pt x="2090335" y="3508167"/>
                  </a:cubicBezTo>
                  <a:cubicBezTo>
                    <a:pt x="2123409" y="3502754"/>
                    <a:pt x="2156213" y="3496264"/>
                    <a:pt x="2188657" y="3489063"/>
                  </a:cubicBezTo>
                  <a:cubicBezTo>
                    <a:pt x="2206637" y="3485080"/>
                    <a:pt x="2224266" y="3480666"/>
                    <a:pt x="2242039" y="3476145"/>
                  </a:cubicBezTo>
                  <a:cubicBezTo>
                    <a:pt x="2259803" y="3471623"/>
                    <a:pt x="2277297" y="3467145"/>
                    <a:pt x="2294855" y="3462094"/>
                  </a:cubicBezTo>
                  <a:cubicBezTo>
                    <a:pt x="2312007" y="3457167"/>
                    <a:pt x="2329043" y="3452348"/>
                    <a:pt x="2345980" y="3446928"/>
                  </a:cubicBezTo>
                  <a:cubicBezTo>
                    <a:pt x="2346376" y="3446801"/>
                    <a:pt x="2346708" y="3446487"/>
                    <a:pt x="2347104" y="3446361"/>
                  </a:cubicBezTo>
                  <a:cubicBezTo>
                    <a:pt x="2364436" y="3440805"/>
                    <a:pt x="2381697" y="3434458"/>
                    <a:pt x="2398796" y="3428381"/>
                  </a:cubicBezTo>
                  <a:cubicBezTo>
                    <a:pt x="2409296" y="3424660"/>
                    <a:pt x="2419850" y="3421063"/>
                    <a:pt x="2430260" y="3417144"/>
                  </a:cubicBezTo>
                  <a:cubicBezTo>
                    <a:pt x="2441480" y="3412927"/>
                    <a:pt x="2452861" y="3408666"/>
                    <a:pt x="2463972" y="3404226"/>
                  </a:cubicBezTo>
                  <a:cubicBezTo>
                    <a:pt x="2476073" y="3399389"/>
                    <a:pt x="2487966" y="3394139"/>
                    <a:pt x="2499932" y="3389051"/>
                  </a:cubicBezTo>
                  <a:cubicBezTo>
                    <a:pt x="2815387" y="3254958"/>
                    <a:pt x="3084886" y="3033492"/>
                    <a:pt x="3277557" y="2754706"/>
                  </a:cubicBezTo>
                  <a:close/>
                </a:path>
              </a:pathLst>
            </a:custGeom>
            <a:solidFill>
              <a:srgbClr val="0067A9"/>
            </a:solidFill>
            <a:ln w="8977" cap="sq" cmpd="thickThin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C4CEB224-869A-154D-6A10-2B85DB2AD9BC}"/>
                </a:ext>
              </a:extLst>
            </p:cNvPr>
            <p:cNvSpPr/>
            <p:nvPr/>
          </p:nvSpPr>
          <p:spPr>
            <a:xfrm>
              <a:off x="8841482" y="487275"/>
              <a:ext cx="1180023" cy="3862835"/>
            </a:xfrm>
            <a:custGeom>
              <a:avLst/>
              <a:gdLst>
                <a:gd name="connsiteX0" fmla="*/ 348381 w 1180023"/>
                <a:gd name="connsiteY0" fmla="*/ -136 h 3862835"/>
                <a:gd name="connsiteX1" fmla="*/ 342204 w 1180023"/>
                <a:gd name="connsiteY1" fmla="*/ 11659 h 3862835"/>
                <a:gd name="connsiteX2" fmla="*/ 453454 w 1180023"/>
                <a:gd name="connsiteY2" fmla="*/ 588702 h 3862835"/>
                <a:gd name="connsiteX3" fmla="*/ 16878 w 1180023"/>
                <a:gd name="connsiteY3" fmla="*/ 779170 h 3862835"/>
                <a:gd name="connsiteX4" fmla="*/ 480424 w 1180023"/>
                <a:gd name="connsiteY4" fmla="*/ 1222488 h 3862835"/>
                <a:gd name="connsiteX5" fmla="*/ 491095 w 1180023"/>
                <a:gd name="connsiteY5" fmla="*/ 1669169 h 3862835"/>
                <a:gd name="connsiteX6" fmla="*/ 184881 w 1180023"/>
                <a:gd name="connsiteY6" fmla="*/ 2045063 h 3862835"/>
                <a:gd name="connsiteX7" fmla="*/ 509075 w 1180023"/>
                <a:gd name="connsiteY7" fmla="*/ 2323183 h 3862835"/>
                <a:gd name="connsiteX8" fmla="*/ 520878 w 1180023"/>
                <a:gd name="connsiteY8" fmla="*/ 2739531 h 3862835"/>
                <a:gd name="connsiteX9" fmla="*/ 370855 w 1180023"/>
                <a:gd name="connsiteY9" fmla="*/ 2922134 h 3862835"/>
                <a:gd name="connsiteX10" fmla="*/ 533797 w 1180023"/>
                <a:gd name="connsiteY10" fmla="*/ 3136210 h 3862835"/>
                <a:gd name="connsiteX11" fmla="*/ 541663 w 1180023"/>
                <a:gd name="connsiteY11" fmla="*/ 3339040 h 3862835"/>
                <a:gd name="connsiteX12" fmla="*/ 310740 w 1180023"/>
                <a:gd name="connsiteY12" fmla="*/ 3387360 h 3862835"/>
                <a:gd name="connsiteX13" fmla="*/ 543353 w 1180023"/>
                <a:gd name="connsiteY13" fmla="*/ 3375566 h 3862835"/>
                <a:gd name="connsiteX14" fmla="*/ 544477 w 1180023"/>
                <a:gd name="connsiteY14" fmla="*/ 3410401 h 3862835"/>
                <a:gd name="connsiteX15" fmla="*/ 581560 w 1180023"/>
                <a:gd name="connsiteY15" fmla="*/ 3375566 h 3862835"/>
                <a:gd name="connsiteX16" fmla="*/ 582118 w 1180023"/>
                <a:gd name="connsiteY16" fmla="*/ 3365452 h 3862835"/>
                <a:gd name="connsiteX17" fmla="*/ 718647 w 1180023"/>
                <a:gd name="connsiteY17" fmla="*/ 3250264 h 3862835"/>
                <a:gd name="connsiteX18" fmla="*/ 624253 w 1180023"/>
                <a:gd name="connsiteY18" fmla="*/ 3089570 h 3862835"/>
                <a:gd name="connsiteX19" fmla="*/ 620882 w 1180023"/>
                <a:gd name="connsiteY19" fmla="*/ 3203068 h 3862835"/>
                <a:gd name="connsiteX20" fmla="*/ 628748 w 1180023"/>
                <a:gd name="connsiteY20" fmla="*/ 3253078 h 3862835"/>
                <a:gd name="connsiteX21" fmla="*/ 583799 w 1180023"/>
                <a:gd name="connsiteY21" fmla="*/ 3314884 h 3862835"/>
                <a:gd name="connsiteX22" fmla="*/ 597850 w 1180023"/>
                <a:gd name="connsiteY22" fmla="*/ 2886174 h 3862835"/>
                <a:gd name="connsiteX23" fmla="*/ 526488 w 1180023"/>
                <a:gd name="connsiteY23" fmla="*/ 2905844 h 3862835"/>
                <a:gd name="connsiteX24" fmla="*/ 530426 w 1180023"/>
                <a:gd name="connsiteY24" fmla="*/ 3028889 h 3862835"/>
                <a:gd name="connsiteX25" fmla="*/ 457383 w 1180023"/>
                <a:gd name="connsiteY25" fmla="*/ 2903030 h 3862835"/>
                <a:gd name="connsiteX26" fmla="*/ 901816 w 1180023"/>
                <a:gd name="connsiteY26" fmla="*/ 2521527 h 3862835"/>
                <a:gd name="connsiteX27" fmla="*/ 649542 w 1180023"/>
                <a:gd name="connsiteY27" fmla="*/ 2252387 h 3862835"/>
                <a:gd name="connsiteX28" fmla="*/ 646170 w 1180023"/>
                <a:gd name="connsiteY28" fmla="*/ 2384431 h 3862835"/>
                <a:gd name="connsiteX29" fmla="*/ 778771 w 1180023"/>
                <a:gd name="connsiteY29" fmla="*/ 2579394 h 3862835"/>
                <a:gd name="connsiteX30" fmla="*/ 602345 w 1180023"/>
                <a:gd name="connsiteY30" fmla="*/ 2714243 h 3862835"/>
                <a:gd name="connsiteX31" fmla="*/ 626501 w 1180023"/>
                <a:gd name="connsiteY31" fmla="*/ 1855709 h 3862835"/>
                <a:gd name="connsiteX32" fmla="*/ 497271 w 1180023"/>
                <a:gd name="connsiteY32" fmla="*/ 1913019 h 3862835"/>
                <a:gd name="connsiteX33" fmla="*/ 504580 w 1180023"/>
                <a:gd name="connsiteY33" fmla="*/ 2181035 h 3862835"/>
                <a:gd name="connsiteX34" fmla="*/ 334896 w 1180023"/>
                <a:gd name="connsiteY34" fmla="*/ 1982134 h 3862835"/>
                <a:gd name="connsiteX35" fmla="*/ 988910 w 1180023"/>
                <a:gd name="connsiteY35" fmla="*/ 1365760 h 3862835"/>
                <a:gd name="connsiteX36" fmla="*/ 679316 w 1180023"/>
                <a:gd name="connsiteY36" fmla="*/ 1128095 h 3862835"/>
                <a:gd name="connsiteX37" fmla="*/ 675388 w 1180023"/>
                <a:gd name="connsiteY37" fmla="*/ 1290470 h 3862835"/>
                <a:gd name="connsiteX38" fmla="*/ 811917 w 1180023"/>
                <a:gd name="connsiteY38" fmla="*/ 1436555 h 3862835"/>
                <a:gd name="connsiteX39" fmla="*/ 633809 w 1180023"/>
                <a:gd name="connsiteY39" fmla="*/ 1595569 h 3862835"/>
                <a:gd name="connsiteX40" fmla="*/ 654594 w 1180023"/>
                <a:gd name="connsiteY40" fmla="*/ 807264 h 3862835"/>
                <a:gd name="connsiteX41" fmla="*/ 596726 w 1180023"/>
                <a:gd name="connsiteY41" fmla="*/ 806706 h 3862835"/>
                <a:gd name="connsiteX42" fmla="*/ 472549 w 1180023"/>
                <a:gd name="connsiteY42" fmla="*/ 815130 h 3862835"/>
                <a:gd name="connsiteX43" fmla="*/ 477044 w 1180023"/>
                <a:gd name="connsiteY43" fmla="*/ 1073589 h 3862835"/>
                <a:gd name="connsiteX44" fmla="*/ 238812 w 1180023"/>
                <a:gd name="connsiteY44" fmla="*/ 858955 h 3862835"/>
                <a:gd name="connsiteX45" fmla="*/ 854062 w 1180023"/>
                <a:gd name="connsiteY45" fmla="*/ 732540 h 3862835"/>
                <a:gd name="connsiteX46" fmla="*/ 1168708 w 1180023"/>
                <a:gd name="connsiteY46" fmla="*/ 678034 h 3862835"/>
                <a:gd name="connsiteX47" fmla="*/ 982167 w 1180023"/>
                <a:gd name="connsiteY47" fmla="*/ 571279 h 3862835"/>
                <a:gd name="connsiteX48" fmla="*/ 909682 w 1180023"/>
                <a:gd name="connsiteY48" fmla="*/ 560608 h 3862835"/>
                <a:gd name="connsiteX49" fmla="*/ 784390 w 1180023"/>
                <a:gd name="connsiteY49" fmla="*/ 579145 h 3862835"/>
                <a:gd name="connsiteX50" fmla="*/ 652347 w 1180023"/>
                <a:gd name="connsiteY50" fmla="*/ 580269 h 3862835"/>
                <a:gd name="connsiteX51" fmla="*/ 661337 w 1180023"/>
                <a:gd name="connsiteY51" fmla="*/ 166177 h 3862835"/>
                <a:gd name="connsiteX52" fmla="*/ 592231 w 1180023"/>
                <a:gd name="connsiteY52" fmla="*/ 96505 h 3862835"/>
                <a:gd name="connsiteX53" fmla="*/ 348381 w 1180023"/>
                <a:gd name="connsiteY53" fmla="*/ -136 h 3862835"/>
                <a:gd name="connsiteX54" fmla="*/ 578189 w 1180023"/>
                <a:gd name="connsiteY54" fmla="*/ 3447484 h 3862835"/>
                <a:gd name="connsiteX55" fmla="*/ 546724 w 1180023"/>
                <a:gd name="connsiteY55" fmla="*/ 3458722 h 3862835"/>
                <a:gd name="connsiteX56" fmla="*/ 543911 w 1180023"/>
                <a:gd name="connsiteY56" fmla="*/ 3862700 h 3862835"/>
                <a:gd name="connsiteX57" fmla="*/ 578189 w 1180023"/>
                <a:gd name="connsiteY57" fmla="*/ 3447484 h 386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180023" h="3862835">
                  <a:moveTo>
                    <a:pt x="348381" y="-136"/>
                  </a:moveTo>
                  <a:cubicBezTo>
                    <a:pt x="341917" y="-136"/>
                    <a:pt x="339616" y="3388"/>
                    <a:pt x="342204" y="11659"/>
                  </a:cubicBezTo>
                  <a:cubicBezTo>
                    <a:pt x="348272" y="31077"/>
                    <a:pt x="426790" y="323806"/>
                    <a:pt x="453454" y="588702"/>
                  </a:cubicBezTo>
                  <a:cubicBezTo>
                    <a:pt x="264982" y="604416"/>
                    <a:pt x="59517" y="649581"/>
                    <a:pt x="16878" y="779170"/>
                  </a:cubicBezTo>
                  <a:cubicBezTo>
                    <a:pt x="-75807" y="1060886"/>
                    <a:pt x="222963" y="1144294"/>
                    <a:pt x="480424" y="1222488"/>
                  </a:cubicBezTo>
                  <a:cubicBezTo>
                    <a:pt x="483301" y="1352905"/>
                    <a:pt x="486951" y="1503413"/>
                    <a:pt x="491095" y="1669169"/>
                  </a:cubicBezTo>
                  <a:cubicBezTo>
                    <a:pt x="314992" y="1761738"/>
                    <a:pt x="140777" y="1873833"/>
                    <a:pt x="184881" y="2045063"/>
                  </a:cubicBezTo>
                  <a:cubicBezTo>
                    <a:pt x="226127" y="2205218"/>
                    <a:pt x="372060" y="2267212"/>
                    <a:pt x="509075" y="2323183"/>
                  </a:cubicBezTo>
                  <a:cubicBezTo>
                    <a:pt x="513048" y="2465717"/>
                    <a:pt x="516716" y="2604458"/>
                    <a:pt x="520878" y="2739531"/>
                  </a:cubicBezTo>
                  <a:cubicBezTo>
                    <a:pt x="442522" y="2768308"/>
                    <a:pt x="375323" y="2814273"/>
                    <a:pt x="370855" y="2922134"/>
                  </a:cubicBezTo>
                  <a:cubicBezTo>
                    <a:pt x="365911" y="3041582"/>
                    <a:pt x="457922" y="3092321"/>
                    <a:pt x="533797" y="3136210"/>
                  </a:cubicBezTo>
                  <a:cubicBezTo>
                    <a:pt x="536449" y="3210880"/>
                    <a:pt x="539155" y="3276839"/>
                    <a:pt x="541663" y="3339040"/>
                  </a:cubicBezTo>
                  <a:cubicBezTo>
                    <a:pt x="446829" y="3382344"/>
                    <a:pt x="310740" y="3387360"/>
                    <a:pt x="310740" y="3387360"/>
                  </a:cubicBezTo>
                  <a:cubicBezTo>
                    <a:pt x="310740" y="3387360"/>
                    <a:pt x="432193" y="3399065"/>
                    <a:pt x="543353" y="3375566"/>
                  </a:cubicBezTo>
                  <a:cubicBezTo>
                    <a:pt x="543794" y="3386156"/>
                    <a:pt x="544036" y="3400315"/>
                    <a:pt x="544477" y="3410401"/>
                  </a:cubicBezTo>
                  <a:cubicBezTo>
                    <a:pt x="559373" y="3400243"/>
                    <a:pt x="572391" y="3388898"/>
                    <a:pt x="581560" y="3375566"/>
                  </a:cubicBezTo>
                  <a:cubicBezTo>
                    <a:pt x="581668" y="3372608"/>
                    <a:pt x="582001" y="3368446"/>
                    <a:pt x="582118" y="3365452"/>
                  </a:cubicBezTo>
                  <a:cubicBezTo>
                    <a:pt x="647124" y="3345647"/>
                    <a:pt x="702798" y="3311099"/>
                    <a:pt x="718647" y="3250264"/>
                  </a:cubicBezTo>
                  <a:cubicBezTo>
                    <a:pt x="739063" y="3171936"/>
                    <a:pt x="686994" y="3129252"/>
                    <a:pt x="624253" y="3089570"/>
                  </a:cubicBezTo>
                  <a:cubicBezTo>
                    <a:pt x="622995" y="3128002"/>
                    <a:pt x="622123" y="3167234"/>
                    <a:pt x="620882" y="3203068"/>
                  </a:cubicBezTo>
                  <a:cubicBezTo>
                    <a:pt x="630007" y="3217595"/>
                    <a:pt x="633504" y="3233552"/>
                    <a:pt x="628748" y="3253078"/>
                  </a:cubicBezTo>
                  <a:cubicBezTo>
                    <a:pt x="622725" y="3277863"/>
                    <a:pt x="606255" y="3298351"/>
                    <a:pt x="583799" y="3314884"/>
                  </a:cubicBezTo>
                  <a:cubicBezTo>
                    <a:pt x="588302" y="3191965"/>
                    <a:pt x="592959" y="3046051"/>
                    <a:pt x="597850" y="2886174"/>
                  </a:cubicBezTo>
                  <a:cubicBezTo>
                    <a:pt x="572579" y="2892836"/>
                    <a:pt x="548576" y="2898760"/>
                    <a:pt x="526488" y="2905844"/>
                  </a:cubicBezTo>
                  <a:cubicBezTo>
                    <a:pt x="527899" y="2949238"/>
                    <a:pt x="529023" y="2987481"/>
                    <a:pt x="530426" y="3028889"/>
                  </a:cubicBezTo>
                  <a:cubicBezTo>
                    <a:pt x="489243" y="2997307"/>
                    <a:pt x="457383" y="2959352"/>
                    <a:pt x="457383" y="2903030"/>
                  </a:cubicBezTo>
                  <a:cubicBezTo>
                    <a:pt x="457383" y="2746867"/>
                    <a:pt x="946801" y="2847554"/>
                    <a:pt x="901816" y="2521527"/>
                  </a:cubicBezTo>
                  <a:cubicBezTo>
                    <a:pt x="884043" y="2392693"/>
                    <a:pt x="770483" y="2315083"/>
                    <a:pt x="649542" y="2252387"/>
                  </a:cubicBezTo>
                  <a:cubicBezTo>
                    <a:pt x="648355" y="2296789"/>
                    <a:pt x="647366" y="2340381"/>
                    <a:pt x="646170" y="2384431"/>
                  </a:cubicBezTo>
                  <a:cubicBezTo>
                    <a:pt x="725533" y="2427456"/>
                    <a:pt x="781837" y="2482780"/>
                    <a:pt x="778771" y="2579394"/>
                  </a:cubicBezTo>
                  <a:cubicBezTo>
                    <a:pt x="776038" y="2665625"/>
                    <a:pt x="692630" y="2688909"/>
                    <a:pt x="602345" y="2714243"/>
                  </a:cubicBezTo>
                  <a:cubicBezTo>
                    <a:pt x="610543" y="2435754"/>
                    <a:pt x="618787" y="2149669"/>
                    <a:pt x="626501" y="1855709"/>
                  </a:cubicBezTo>
                  <a:cubicBezTo>
                    <a:pt x="582333" y="1875424"/>
                    <a:pt x="538229" y="1894033"/>
                    <a:pt x="497271" y="1913019"/>
                  </a:cubicBezTo>
                  <a:cubicBezTo>
                    <a:pt x="499590" y="2001075"/>
                    <a:pt x="502144" y="2091325"/>
                    <a:pt x="504580" y="2181035"/>
                  </a:cubicBezTo>
                  <a:cubicBezTo>
                    <a:pt x="394283" y="2125783"/>
                    <a:pt x="310308" y="2070864"/>
                    <a:pt x="334896" y="1982134"/>
                  </a:cubicBezTo>
                  <a:cubicBezTo>
                    <a:pt x="394876" y="1765693"/>
                    <a:pt x="1051884" y="1763032"/>
                    <a:pt x="988910" y="1365760"/>
                  </a:cubicBezTo>
                  <a:cubicBezTo>
                    <a:pt x="968467" y="1236836"/>
                    <a:pt x="831200" y="1173673"/>
                    <a:pt x="679316" y="1128095"/>
                  </a:cubicBezTo>
                  <a:cubicBezTo>
                    <a:pt x="677941" y="1181342"/>
                    <a:pt x="676925" y="1230885"/>
                    <a:pt x="675388" y="1290470"/>
                  </a:cubicBezTo>
                  <a:cubicBezTo>
                    <a:pt x="757178" y="1327086"/>
                    <a:pt x="812645" y="1371037"/>
                    <a:pt x="811917" y="1436555"/>
                  </a:cubicBezTo>
                  <a:cubicBezTo>
                    <a:pt x="811296" y="1492661"/>
                    <a:pt x="733840" y="1542555"/>
                    <a:pt x="633809" y="1595569"/>
                  </a:cubicBezTo>
                  <a:cubicBezTo>
                    <a:pt x="642224" y="1273047"/>
                    <a:pt x="650243" y="960469"/>
                    <a:pt x="654594" y="807264"/>
                  </a:cubicBezTo>
                  <a:cubicBezTo>
                    <a:pt x="635895" y="806724"/>
                    <a:pt x="616558" y="806410"/>
                    <a:pt x="596726" y="806706"/>
                  </a:cubicBezTo>
                  <a:cubicBezTo>
                    <a:pt x="556146" y="807309"/>
                    <a:pt x="513785" y="809925"/>
                    <a:pt x="472549" y="815130"/>
                  </a:cubicBezTo>
                  <a:cubicBezTo>
                    <a:pt x="472656" y="853310"/>
                    <a:pt x="474526" y="950428"/>
                    <a:pt x="477044" y="1073589"/>
                  </a:cubicBezTo>
                  <a:cubicBezTo>
                    <a:pt x="316008" y="1029512"/>
                    <a:pt x="190455" y="979851"/>
                    <a:pt x="238812" y="858955"/>
                  </a:cubicBezTo>
                  <a:cubicBezTo>
                    <a:pt x="308843" y="683895"/>
                    <a:pt x="746102" y="705139"/>
                    <a:pt x="854062" y="732540"/>
                  </a:cubicBezTo>
                  <a:cubicBezTo>
                    <a:pt x="962021" y="759941"/>
                    <a:pt x="1237687" y="754754"/>
                    <a:pt x="1168708" y="678034"/>
                  </a:cubicBezTo>
                  <a:cubicBezTo>
                    <a:pt x="1162711" y="667075"/>
                    <a:pt x="1042148" y="595938"/>
                    <a:pt x="982167" y="571279"/>
                  </a:cubicBezTo>
                  <a:cubicBezTo>
                    <a:pt x="959675" y="562038"/>
                    <a:pt x="935339" y="559449"/>
                    <a:pt x="909682" y="560608"/>
                  </a:cubicBezTo>
                  <a:cubicBezTo>
                    <a:pt x="866926" y="562532"/>
                    <a:pt x="821878" y="574012"/>
                    <a:pt x="784390" y="579145"/>
                  </a:cubicBezTo>
                  <a:cubicBezTo>
                    <a:pt x="769584" y="581177"/>
                    <a:pt x="719681" y="579802"/>
                    <a:pt x="652347" y="580269"/>
                  </a:cubicBezTo>
                  <a:cubicBezTo>
                    <a:pt x="644705" y="378437"/>
                    <a:pt x="681932" y="192985"/>
                    <a:pt x="661337" y="166177"/>
                  </a:cubicBezTo>
                  <a:cubicBezTo>
                    <a:pt x="636551" y="133894"/>
                    <a:pt x="664204" y="91022"/>
                    <a:pt x="592231" y="96505"/>
                  </a:cubicBezTo>
                  <a:cubicBezTo>
                    <a:pt x="531504" y="101126"/>
                    <a:pt x="383270" y="-154"/>
                    <a:pt x="348381" y="-136"/>
                  </a:cubicBezTo>
                  <a:close/>
                  <a:moveTo>
                    <a:pt x="578189" y="3447484"/>
                  </a:moveTo>
                  <a:cubicBezTo>
                    <a:pt x="568048" y="3451593"/>
                    <a:pt x="557512" y="3455486"/>
                    <a:pt x="546724" y="3458722"/>
                  </a:cubicBezTo>
                  <a:cubicBezTo>
                    <a:pt x="552990" y="3596348"/>
                    <a:pt x="539667" y="3861738"/>
                    <a:pt x="543911" y="3862700"/>
                  </a:cubicBezTo>
                  <a:cubicBezTo>
                    <a:pt x="571411" y="3821922"/>
                    <a:pt x="572076" y="3592779"/>
                    <a:pt x="578189" y="3447484"/>
                  </a:cubicBezTo>
                  <a:close/>
                </a:path>
              </a:pathLst>
            </a:custGeom>
            <a:solidFill>
              <a:srgbClr val="003F97"/>
            </a:solidFill>
            <a:ln w="8977" cap="sq" cmpd="thickThin">
              <a:solidFill>
                <a:schemeClr val="accent1"/>
              </a:solidFill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rtlCol="0" anchor="ctr"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85734-B5F1-7108-6B0B-853593E1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86807"/>
            <a:ext cx="8534400" cy="1507067"/>
          </a:xfrm>
        </p:spPr>
        <p:txBody>
          <a:bodyPr/>
          <a:lstStyle/>
          <a:p>
            <a:r>
              <a:rPr lang="es-ES" sz="4000" dirty="0">
                <a:solidFill>
                  <a:schemeClr val="bg1"/>
                </a:solidFill>
              </a:rPr>
              <a:t>CASOS DE Uso - PACIENTE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E267D5-51EB-A659-176A-15069836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10</a:t>
            </a:fld>
            <a:endParaRPr lang="es-ES" noProof="0"/>
          </a:p>
        </p:txBody>
      </p:sp>
      <p:pic>
        <p:nvPicPr>
          <p:cNvPr id="5" name="Gráfico 4" descr="Hombre con relleno sólido">
            <a:extLst>
              <a:ext uri="{FF2B5EF4-FFF2-40B4-BE49-F238E27FC236}">
                <a16:creationId xmlns:a16="http://schemas.microsoft.com/office/drawing/2014/main" id="{6D96957F-ABA1-9769-D3E3-2A63EBA71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6732" y="4881225"/>
            <a:ext cx="703847" cy="703847"/>
          </a:xfrm>
          <a:prstGeom prst="rect">
            <a:avLst/>
          </a:prstGeom>
        </p:spPr>
      </p:pic>
      <p:pic>
        <p:nvPicPr>
          <p:cNvPr id="7" name="Gráfico 6" descr="Call center">
            <a:extLst>
              <a:ext uri="{FF2B5EF4-FFF2-40B4-BE49-F238E27FC236}">
                <a16:creationId xmlns:a16="http://schemas.microsoft.com/office/drawing/2014/main" id="{55C62F40-7982-CBC7-3084-D25812776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5566" y="4884629"/>
            <a:ext cx="703847" cy="703847"/>
          </a:xfrm>
          <a:prstGeom prst="rect">
            <a:avLst/>
          </a:prstGeom>
        </p:spPr>
      </p:pic>
      <p:pic>
        <p:nvPicPr>
          <p:cNvPr id="8" name="Gráfico 7" descr="Cabestrillo con relleno sólido">
            <a:extLst>
              <a:ext uri="{FF2B5EF4-FFF2-40B4-BE49-F238E27FC236}">
                <a16:creationId xmlns:a16="http://schemas.microsoft.com/office/drawing/2014/main" id="{569120BE-24C5-821D-2D19-4A37F40152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358558" y="4874628"/>
            <a:ext cx="703847" cy="703847"/>
          </a:xfrm>
          <a:prstGeom prst="rect">
            <a:avLst/>
          </a:prstGeom>
        </p:spPr>
      </p:pic>
      <p:pic>
        <p:nvPicPr>
          <p:cNvPr id="10" name="Gráfico 93" descr="Doctor">
            <a:extLst>
              <a:ext uri="{FF2B5EF4-FFF2-40B4-BE49-F238E27FC236}">
                <a16:creationId xmlns:a16="http://schemas.microsoft.com/office/drawing/2014/main" id="{2F17AD9C-D738-9895-1F68-DCB26F2F4A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43493" y="4942176"/>
            <a:ext cx="703847" cy="70384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86A1182-55BB-4786-8440-DE76F4C198AC}"/>
              </a:ext>
            </a:extLst>
          </p:cNvPr>
          <p:cNvSpPr txBox="1"/>
          <p:nvPr/>
        </p:nvSpPr>
        <p:spPr>
          <a:xfrm>
            <a:off x="2200727" y="5668883"/>
            <a:ext cx="1095858" cy="476071"/>
          </a:xfrm>
          <a:prstGeom prst="flowChartTerminator">
            <a:avLst/>
          </a:prstGeom>
          <a:solidFill>
            <a:schemeClr val="tx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Usuario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EF00ED-B415-8DE5-1D55-32E9CD05E241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 bwMode="auto">
          <a:xfrm>
            <a:off x="-8877855" y="1748485"/>
            <a:ext cx="7966468" cy="282742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6D1DFAF-230A-7968-1B08-B6DE628B7704}"/>
              </a:ext>
            </a:extLst>
          </p:cNvPr>
          <p:cNvSpPr txBox="1"/>
          <p:nvPr/>
        </p:nvSpPr>
        <p:spPr>
          <a:xfrm>
            <a:off x="4079561" y="5672919"/>
            <a:ext cx="1095858" cy="476071"/>
          </a:xfrm>
          <a:prstGeom prst="flowChartTerminator">
            <a:avLst/>
          </a:prstGeom>
          <a:solidFill>
            <a:schemeClr val="tx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>
                <a:solidFill>
                  <a:schemeClr val="bg1"/>
                </a:solidFill>
              </a:rPr>
              <a:t>Admin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32A11E-BC88-530E-F83E-BC4F3E8716EE}"/>
              </a:ext>
            </a:extLst>
          </p:cNvPr>
          <p:cNvSpPr txBox="1"/>
          <p:nvPr/>
        </p:nvSpPr>
        <p:spPr>
          <a:xfrm>
            <a:off x="6121566" y="5668882"/>
            <a:ext cx="1177833" cy="476071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Paciente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112595A-9D23-EAEC-0A08-A3520BD49318}"/>
              </a:ext>
            </a:extLst>
          </p:cNvPr>
          <p:cNvSpPr txBox="1"/>
          <p:nvPr/>
        </p:nvSpPr>
        <p:spPr>
          <a:xfrm>
            <a:off x="8089219" y="5675401"/>
            <a:ext cx="1612396" cy="476071"/>
          </a:xfrm>
          <a:prstGeom prst="flowChartTerminator">
            <a:avLst/>
          </a:prstGeom>
          <a:solidFill>
            <a:schemeClr val="tx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Especialista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822877-B16F-5799-DB27-2F47E6487AC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" b="809"/>
          <a:stretch>
            <a:fillRect/>
          </a:stretch>
        </p:blipFill>
        <p:spPr bwMode="auto">
          <a:xfrm>
            <a:off x="2280315" y="1680027"/>
            <a:ext cx="7682502" cy="30004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552A1F2-B98B-A2AC-AB8A-4FAEC8077F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680617" y="1726744"/>
            <a:ext cx="8434965" cy="290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51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85734-B5F1-7108-6B0B-853593E1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86807"/>
            <a:ext cx="8534400" cy="1507067"/>
          </a:xfrm>
        </p:spPr>
        <p:txBody>
          <a:bodyPr/>
          <a:lstStyle/>
          <a:p>
            <a:r>
              <a:rPr lang="es-ES" sz="4000" dirty="0">
                <a:solidFill>
                  <a:schemeClr val="bg1"/>
                </a:solidFill>
              </a:rPr>
              <a:t>CASOS DE Uso - ESPECIALISTA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E267D5-51EB-A659-176A-15069836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11</a:t>
            </a:fld>
            <a:endParaRPr lang="es-ES" noProof="0"/>
          </a:p>
        </p:txBody>
      </p:sp>
      <p:pic>
        <p:nvPicPr>
          <p:cNvPr id="5" name="Gráfico 4" descr="Hombre con relleno sólido">
            <a:extLst>
              <a:ext uri="{FF2B5EF4-FFF2-40B4-BE49-F238E27FC236}">
                <a16:creationId xmlns:a16="http://schemas.microsoft.com/office/drawing/2014/main" id="{6D96957F-ABA1-9769-D3E3-2A63EBA71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6732" y="4881225"/>
            <a:ext cx="703847" cy="703847"/>
          </a:xfrm>
          <a:prstGeom prst="rect">
            <a:avLst/>
          </a:prstGeom>
        </p:spPr>
      </p:pic>
      <p:pic>
        <p:nvPicPr>
          <p:cNvPr id="7" name="Gráfico 6" descr="Call center">
            <a:extLst>
              <a:ext uri="{FF2B5EF4-FFF2-40B4-BE49-F238E27FC236}">
                <a16:creationId xmlns:a16="http://schemas.microsoft.com/office/drawing/2014/main" id="{55C62F40-7982-CBC7-3084-D25812776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5566" y="4884629"/>
            <a:ext cx="703847" cy="703847"/>
          </a:xfrm>
          <a:prstGeom prst="rect">
            <a:avLst/>
          </a:prstGeom>
        </p:spPr>
      </p:pic>
      <p:pic>
        <p:nvPicPr>
          <p:cNvPr id="8" name="Gráfico 7" descr="Cabestrillo con relleno sólido">
            <a:extLst>
              <a:ext uri="{FF2B5EF4-FFF2-40B4-BE49-F238E27FC236}">
                <a16:creationId xmlns:a16="http://schemas.microsoft.com/office/drawing/2014/main" id="{569120BE-24C5-821D-2D19-4A37F40152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358558" y="4874628"/>
            <a:ext cx="703847" cy="703847"/>
          </a:xfrm>
          <a:prstGeom prst="rect">
            <a:avLst/>
          </a:prstGeom>
        </p:spPr>
      </p:pic>
      <p:pic>
        <p:nvPicPr>
          <p:cNvPr id="10" name="Gráfico 93" descr="Doctor">
            <a:extLst>
              <a:ext uri="{FF2B5EF4-FFF2-40B4-BE49-F238E27FC236}">
                <a16:creationId xmlns:a16="http://schemas.microsoft.com/office/drawing/2014/main" id="{2F17AD9C-D738-9895-1F68-DCB26F2F4A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43493" y="4942176"/>
            <a:ext cx="703847" cy="70384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86A1182-55BB-4786-8440-DE76F4C198AC}"/>
              </a:ext>
            </a:extLst>
          </p:cNvPr>
          <p:cNvSpPr txBox="1"/>
          <p:nvPr/>
        </p:nvSpPr>
        <p:spPr>
          <a:xfrm>
            <a:off x="2200727" y="5668883"/>
            <a:ext cx="1095858" cy="476071"/>
          </a:xfrm>
          <a:prstGeom prst="flowChartTerminator">
            <a:avLst/>
          </a:prstGeom>
          <a:solidFill>
            <a:schemeClr val="tx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Usuario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6D1DFAF-230A-7968-1B08-B6DE628B7704}"/>
              </a:ext>
            </a:extLst>
          </p:cNvPr>
          <p:cNvSpPr txBox="1"/>
          <p:nvPr/>
        </p:nvSpPr>
        <p:spPr>
          <a:xfrm>
            <a:off x="4079561" y="5672919"/>
            <a:ext cx="1095858" cy="476071"/>
          </a:xfrm>
          <a:prstGeom prst="flowChartTerminator">
            <a:avLst/>
          </a:prstGeom>
          <a:solidFill>
            <a:schemeClr val="tx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>
                <a:solidFill>
                  <a:schemeClr val="bg1"/>
                </a:solidFill>
              </a:rPr>
              <a:t>Admin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32A11E-BC88-530E-F83E-BC4F3E8716EE}"/>
              </a:ext>
            </a:extLst>
          </p:cNvPr>
          <p:cNvSpPr txBox="1"/>
          <p:nvPr/>
        </p:nvSpPr>
        <p:spPr>
          <a:xfrm>
            <a:off x="6121566" y="5668882"/>
            <a:ext cx="1177833" cy="476071"/>
          </a:xfrm>
          <a:prstGeom prst="flowChartTerminator">
            <a:avLst/>
          </a:prstGeom>
          <a:solidFill>
            <a:schemeClr val="tx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Paciente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112595A-9D23-EAEC-0A08-A3520BD49318}"/>
              </a:ext>
            </a:extLst>
          </p:cNvPr>
          <p:cNvSpPr txBox="1"/>
          <p:nvPr/>
        </p:nvSpPr>
        <p:spPr>
          <a:xfrm>
            <a:off x="8089219" y="5675401"/>
            <a:ext cx="1612396" cy="476071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Especialista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822877-B16F-5799-DB27-2F47E6487A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" b="809"/>
          <a:stretch>
            <a:fillRect/>
          </a:stretch>
        </p:blipFill>
        <p:spPr bwMode="auto">
          <a:xfrm>
            <a:off x="-9594871" y="1661980"/>
            <a:ext cx="7682502" cy="30004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B00049A-DFE2-08DC-E2EF-9B2C8CE06B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78517" y="1800868"/>
            <a:ext cx="8434965" cy="290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70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85734-B5F1-7108-6B0B-853593E1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86807"/>
            <a:ext cx="8534400" cy="1507067"/>
          </a:xfrm>
        </p:spPr>
        <p:txBody>
          <a:bodyPr/>
          <a:lstStyle/>
          <a:p>
            <a:r>
              <a:rPr lang="es-ES" sz="4000" dirty="0">
                <a:solidFill>
                  <a:schemeClr val="bg1"/>
                </a:solidFill>
              </a:rPr>
              <a:t>Futuro de la aplicación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E267D5-51EB-A659-176A-15069836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12</a:t>
            </a:fld>
            <a:endParaRPr lang="es-ES" noProof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818A7A3-8DA0-E65E-E266-BC24C945C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521" y="3671177"/>
            <a:ext cx="2002633" cy="20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ody weight - Free wellness icons">
            <a:extLst>
              <a:ext uri="{FF2B5EF4-FFF2-40B4-BE49-F238E27FC236}">
                <a16:creationId xmlns:a16="http://schemas.microsoft.com/office/drawing/2014/main" id="{008192A4-D787-30ED-3FD9-7DD7A942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0" y="2306070"/>
            <a:ext cx="2271088" cy="227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CA3C84B-23CC-87AF-6E88-50B5742B8477}"/>
              </a:ext>
            </a:extLst>
          </p:cNvPr>
          <p:cNvSpPr txBox="1"/>
          <p:nvPr/>
        </p:nvSpPr>
        <p:spPr>
          <a:xfrm>
            <a:off x="1009577" y="2090172"/>
            <a:ext cx="68961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Nuevas ramas médicas.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Mediciones pacientes.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Chat directo con especialista.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Atención por videoconferencia.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Inclusión de protocolo HTTPS.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Migración a Angular 18 y </a:t>
            </a:r>
            <a:r>
              <a:rPr lang="es-ES" sz="2800" dirty="0" err="1">
                <a:solidFill>
                  <a:schemeClr val="bg1"/>
                </a:solidFill>
              </a:rPr>
              <a:t>NodeJS</a:t>
            </a:r>
            <a:r>
              <a:rPr lang="es-ES" sz="2800" dirty="0">
                <a:solidFill>
                  <a:schemeClr val="bg1"/>
                </a:solidFill>
              </a:rPr>
              <a:t> 22.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BEA4D86D-39BE-B362-0179-5BE97F464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6185" y="609600"/>
            <a:ext cx="2677657" cy="267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7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13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0898" y="3064455"/>
            <a:ext cx="5410200" cy="2376082"/>
          </a:xfrm>
        </p:spPr>
        <p:txBody>
          <a:bodyPr rtlCol="0"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Rafael Romero Roibu</a:t>
            </a:r>
          </a:p>
          <a:p>
            <a:pPr algn="ctr" rtl="0"/>
            <a:r>
              <a:rPr lang="es-ES" dirty="0">
                <a:solidFill>
                  <a:schemeClr val="bg1"/>
                </a:solidFill>
              </a:rPr>
              <a:t>Alberto Martínez Pérez</a:t>
            </a:r>
          </a:p>
          <a:p>
            <a:pPr algn="ctr" rtl="0"/>
            <a:endParaRPr lang="es-ES" dirty="0">
              <a:solidFill>
                <a:schemeClr val="bg1"/>
              </a:solidFill>
            </a:endParaRPr>
          </a:p>
          <a:p>
            <a:pPr algn="ctr" rtl="0"/>
            <a:r>
              <a:rPr lang="es-ES" dirty="0">
                <a:solidFill>
                  <a:schemeClr val="bg1"/>
                </a:solidFill>
              </a:rPr>
              <a:t>Código fuente disponible en:</a:t>
            </a:r>
          </a:p>
          <a:p>
            <a:pPr algn="ctr" rtl="0"/>
            <a:r>
              <a:rPr lang="es-E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https://github.com/BertoMP/mediapp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6624" y="1895475"/>
            <a:ext cx="5238750" cy="82191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b="1" dirty="0">
                <a:solidFill>
                  <a:schemeClr val="bg1"/>
                </a:solidFill>
              </a:rPr>
              <a:t>Gracias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2772040-D8DD-18E1-C89B-7145D25E38A6}"/>
              </a:ext>
            </a:extLst>
          </p:cNvPr>
          <p:cNvSpPr/>
          <p:nvPr/>
        </p:nvSpPr>
        <p:spPr>
          <a:xfrm>
            <a:off x="3677601" y="985290"/>
            <a:ext cx="4836795" cy="4434205"/>
          </a:xfrm>
          <a:prstGeom prst="rect">
            <a:avLst/>
          </a:prstGeom>
          <a:blipFill dpi="0" rotWithShape="1"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B90E9-5CEE-4E4F-90F9-2CE3D913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785971"/>
            <a:ext cx="5684520" cy="745809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sz="4400" dirty="0">
                <a:solidFill>
                  <a:schemeClr val="bg1"/>
                </a:solidFill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DF4BB2-624B-43EE-8846-5659141CC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2027079"/>
            <a:ext cx="5684520" cy="329914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 rtl="0">
              <a:buClrTx/>
              <a:buFont typeface="+mj-lt"/>
              <a:buAutoNum type="arabicPeriod"/>
            </a:pPr>
            <a:r>
              <a:rPr lang="es-ES" sz="2800" dirty="0">
                <a:solidFill>
                  <a:schemeClr val="bg1"/>
                </a:solidFill>
              </a:rPr>
              <a:t>Introducción</a:t>
            </a:r>
          </a:p>
          <a:p>
            <a:pPr marL="514350" indent="-514350" rtl="0">
              <a:buClrTx/>
              <a:buFont typeface="+mj-lt"/>
              <a:buAutoNum type="arabicPeriod"/>
            </a:pPr>
            <a:r>
              <a:rPr lang="es-ES" sz="2800" dirty="0">
                <a:solidFill>
                  <a:schemeClr val="bg1"/>
                </a:solidFill>
              </a:rPr>
              <a:t>Tecnologías principales</a:t>
            </a:r>
          </a:p>
          <a:p>
            <a:pPr marL="514350" indent="-514350" rtl="0">
              <a:buClrTx/>
              <a:buFont typeface="+mj-lt"/>
              <a:buAutoNum type="arabicPeriod"/>
            </a:pPr>
            <a:r>
              <a:rPr lang="es-ES" sz="2800" dirty="0">
                <a:solidFill>
                  <a:schemeClr val="bg1"/>
                </a:solidFill>
              </a:rPr>
              <a:t>Entidad-Relación</a:t>
            </a:r>
          </a:p>
          <a:p>
            <a:pPr marL="514350" indent="-514350" rtl="0">
              <a:buClrTx/>
              <a:buFont typeface="+mj-lt"/>
              <a:buAutoNum type="arabicPeriod"/>
            </a:pPr>
            <a:r>
              <a:rPr lang="es-ES" sz="2800" dirty="0">
                <a:solidFill>
                  <a:schemeClr val="bg1"/>
                </a:solidFill>
              </a:rPr>
              <a:t>Despliegue de la aplicación</a:t>
            </a:r>
          </a:p>
          <a:p>
            <a:pPr marL="514350" indent="-514350" rtl="0">
              <a:buClrTx/>
              <a:buFont typeface="+mj-lt"/>
              <a:buAutoNum type="arabicPeriod"/>
            </a:pPr>
            <a:r>
              <a:rPr lang="es-ES" sz="2800" dirty="0">
                <a:solidFill>
                  <a:schemeClr val="bg1"/>
                </a:solidFill>
              </a:rPr>
              <a:t>Casos de uso</a:t>
            </a:r>
            <a:endParaRPr lang="es-ES" sz="3600" dirty="0">
              <a:solidFill>
                <a:schemeClr val="bg1"/>
              </a:solidFill>
            </a:endParaRPr>
          </a:p>
          <a:p>
            <a:pPr marL="514350" indent="-514350" rtl="0">
              <a:buClrTx/>
              <a:buFont typeface="+mj-lt"/>
              <a:buAutoNum type="arabicPeriod"/>
            </a:pPr>
            <a:r>
              <a:rPr lang="es-ES" sz="2800" dirty="0">
                <a:solidFill>
                  <a:schemeClr val="bg1"/>
                </a:solidFill>
              </a:rPr>
              <a:t>Futuro de la aplicación</a:t>
            </a: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FF0DADF7-71F8-49DA-8F56-3DE812A6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75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85734-B5F1-7108-6B0B-853593E1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86807"/>
            <a:ext cx="8534400" cy="1507067"/>
          </a:xfrm>
        </p:spPr>
        <p:txBody>
          <a:bodyPr/>
          <a:lstStyle/>
          <a:p>
            <a:r>
              <a:rPr lang="es-ES" sz="4000" dirty="0">
                <a:solidFill>
                  <a:schemeClr val="bg1"/>
                </a:solidFill>
              </a:rPr>
              <a:t>introducción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8" name="Marcador de contenido 7" descr="Icono&#10;&#10;Descripción generada automáticamente">
            <a:extLst>
              <a:ext uri="{FF2B5EF4-FFF2-40B4-BE49-F238E27FC236}">
                <a16:creationId xmlns:a16="http://schemas.microsoft.com/office/drawing/2014/main" id="{D4CFE6DB-62F9-5FAC-1241-C51629B47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0213" y="1200944"/>
            <a:ext cx="2312987" cy="2312987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E267D5-51EB-A659-176A-15069836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3</a:t>
            </a:fld>
            <a:endParaRPr lang="es-ES" noProof="0"/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CA2DE623-B91C-D29D-B842-450914A52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424" y="3513931"/>
            <a:ext cx="2438095" cy="2438095"/>
          </a:xfrm>
          <a:prstGeom prst="rect">
            <a:avLst/>
          </a:prstGeom>
        </p:spPr>
      </p:pic>
      <p:pic>
        <p:nvPicPr>
          <p:cNvPr id="10" name="Imagen 9" descr="Logotipo, Icono&#10;&#10;Descripción generada automáticamente">
            <a:extLst>
              <a:ext uri="{FF2B5EF4-FFF2-40B4-BE49-F238E27FC236}">
                <a16:creationId xmlns:a16="http://schemas.microsoft.com/office/drawing/2014/main" id="{708B6277-0743-25FD-075F-13DAE1E3F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9585" y="2092327"/>
            <a:ext cx="2161869" cy="216186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FE1BFB9-181E-2B7E-832D-F701682D1AE1}"/>
              </a:ext>
            </a:extLst>
          </p:cNvPr>
          <p:cNvSpPr txBox="1"/>
          <p:nvPr/>
        </p:nvSpPr>
        <p:spPr>
          <a:xfrm>
            <a:off x="910546" y="1905506"/>
            <a:ext cx="61245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Gestión médica.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Administración clínica.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Manejo de historias clínicas.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Consulta de información médica.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Tres perfiles: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sz="2800" dirty="0">
                <a:solidFill>
                  <a:schemeClr val="bg1"/>
                </a:solidFill>
              </a:rPr>
              <a:t>Administrador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sz="2800" dirty="0">
                <a:solidFill>
                  <a:schemeClr val="bg1"/>
                </a:solidFill>
              </a:rPr>
              <a:t>Paciente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sz="2800" dirty="0">
                <a:solidFill>
                  <a:schemeClr val="bg1"/>
                </a:solidFill>
              </a:rPr>
              <a:t>Especialista</a:t>
            </a:r>
          </a:p>
        </p:txBody>
      </p:sp>
    </p:spTree>
    <p:extLst>
      <p:ext uri="{BB962C8B-B14F-4D97-AF65-F5344CB8AC3E}">
        <p14:creationId xmlns:p14="http://schemas.microsoft.com/office/powerpoint/2010/main" val="305127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85734-B5F1-7108-6B0B-853593E1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86807"/>
            <a:ext cx="8534400" cy="1507067"/>
          </a:xfrm>
        </p:spPr>
        <p:txBody>
          <a:bodyPr/>
          <a:lstStyle/>
          <a:p>
            <a:r>
              <a:rPr lang="es-ES" sz="4000" dirty="0">
                <a:solidFill>
                  <a:schemeClr val="bg1"/>
                </a:solidFill>
              </a:rPr>
              <a:t>Tecnologías principales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E267D5-51EB-A659-176A-15069836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4</a:t>
            </a:fld>
            <a:endParaRPr lang="es-ES" noProof="0"/>
          </a:p>
        </p:txBody>
      </p:sp>
      <p:sp>
        <p:nvSpPr>
          <p:cNvPr id="5" name="Rectángulo: esquinas diagonales cortadas 4">
            <a:extLst>
              <a:ext uri="{FF2B5EF4-FFF2-40B4-BE49-F238E27FC236}">
                <a16:creationId xmlns:a16="http://schemas.microsoft.com/office/drawing/2014/main" id="{BB5C91CE-C68C-9883-DF4B-9D96FCE4ECC8}"/>
              </a:ext>
            </a:extLst>
          </p:cNvPr>
          <p:cNvSpPr/>
          <p:nvPr/>
        </p:nvSpPr>
        <p:spPr>
          <a:xfrm>
            <a:off x="684212" y="1793874"/>
            <a:ext cx="2109482" cy="2159001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innerShdw blurRad="190500" dist="63500" dir="7800000">
              <a:prstClr val="black"/>
            </a:inn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: esquinas diagonales cortadas 12">
            <a:extLst>
              <a:ext uri="{FF2B5EF4-FFF2-40B4-BE49-F238E27FC236}">
                <a16:creationId xmlns:a16="http://schemas.microsoft.com/office/drawing/2014/main" id="{9C5D35CA-61C9-4D5A-01C7-3C774A84455B}"/>
              </a:ext>
            </a:extLst>
          </p:cNvPr>
          <p:cNvSpPr/>
          <p:nvPr/>
        </p:nvSpPr>
        <p:spPr>
          <a:xfrm>
            <a:off x="3532301" y="1793874"/>
            <a:ext cx="2109482" cy="2159001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innerShdw blurRad="190500" dist="63500" dir="7800000">
              <a:prstClr val="black"/>
            </a:inn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diagonales cortadas 13">
            <a:extLst>
              <a:ext uri="{FF2B5EF4-FFF2-40B4-BE49-F238E27FC236}">
                <a16:creationId xmlns:a16="http://schemas.microsoft.com/office/drawing/2014/main" id="{5470ABB4-88DF-EC52-BF50-05C96BBAD085}"/>
              </a:ext>
            </a:extLst>
          </p:cNvPr>
          <p:cNvSpPr/>
          <p:nvPr/>
        </p:nvSpPr>
        <p:spPr>
          <a:xfrm>
            <a:off x="6421269" y="1793874"/>
            <a:ext cx="2109482" cy="2159001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innerShdw blurRad="190500" dist="63500" dir="7800000">
              <a:prstClr val="black"/>
            </a:inn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diagonales cortadas 14">
            <a:extLst>
              <a:ext uri="{FF2B5EF4-FFF2-40B4-BE49-F238E27FC236}">
                <a16:creationId xmlns:a16="http://schemas.microsoft.com/office/drawing/2014/main" id="{DFAFD9BE-AF16-A792-BC4F-5E7A97E1C873}"/>
              </a:ext>
            </a:extLst>
          </p:cNvPr>
          <p:cNvSpPr/>
          <p:nvPr/>
        </p:nvSpPr>
        <p:spPr>
          <a:xfrm>
            <a:off x="9310238" y="1793874"/>
            <a:ext cx="2109482" cy="2159001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innerShdw blurRad="190500" dist="63500" dir="7800000">
              <a:prstClr val="black"/>
            </a:inn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64" name="Picture 16" descr="JWT Logo PNG Vector (SVG) Free Download">
            <a:extLst>
              <a:ext uri="{FF2B5EF4-FFF2-40B4-BE49-F238E27FC236}">
                <a16:creationId xmlns:a16="http://schemas.microsoft.com/office/drawing/2014/main" id="{89AE323F-2934-8BD2-3781-797FA720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31316" y="2139042"/>
            <a:ext cx="1463768" cy="146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ysql logo - Iconos Social Media y Logos">
            <a:extLst>
              <a:ext uri="{FF2B5EF4-FFF2-40B4-BE49-F238E27FC236}">
                <a16:creationId xmlns:a16="http://schemas.microsoft.com/office/drawing/2014/main" id="{D7318535-CA7A-244A-4F49-B74A0EB2B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3864" y="2151072"/>
            <a:ext cx="1444604" cy="144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FAEF6BD-EB37-75C0-1609-1E1D2997C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6150" y="2019314"/>
            <a:ext cx="1670018" cy="167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 descr="Logotipo, Icono&#10;&#10;Descripción generada automáticamente">
            <a:extLst>
              <a:ext uri="{FF2B5EF4-FFF2-40B4-BE49-F238E27FC236}">
                <a16:creationId xmlns:a16="http://schemas.microsoft.com/office/drawing/2014/main" id="{0DDAAB78-1C01-89C4-70B7-1D07FEB74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6641" y="2193922"/>
            <a:ext cx="1320802" cy="1320802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E3128117-E433-C240-6BB2-099D1CD75190}"/>
              </a:ext>
            </a:extLst>
          </p:cNvPr>
          <p:cNvSpPr txBox="1"/>
          <p:nvPr/>
        </p:nvSpPr>
        <p:spPr>
          <a:xfrm>
            <a:off x="684213" y="4156105"/>
            <a:ext cx="210948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ANGULAR</a:t>
            </a:r>
          </a:p>
          <a:p>
            <a:pPr algn="ctr"/>
            <a:endParaRPr lang="es-ES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bg1"/>
                </a:solidFill>
              </a:rPr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Componentes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MVP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SPA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8E4260E-744E-12D5-AB9B-7124176350F2}"/>
              </a:ext>
            </a:extLst>
          </p:cNvPr>
          <p:cNvSpPr txBox="1"/>
          <p:nvPr/>
        </p:nvSpPr>
        <p:spPr>
          <a:xfrm>
            <a:off x="3532301" y="4156104"/>
            <a:ext cx="210948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EXPRESS.JS</a:t>
            </a:r>
          </a:p>
          <a:p>
            <a:pPr algn="ctr"/>
            <a:endParaRPr lang="es-ES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bg1"/>
                </a:solidFill>
              </a:rPr>
              <a:t>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bg1"/>
                </a:solidFill>
              </a:rPr>
              <a:t>Middleware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Servicios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B3311A-6E95-B84D-648D-0E67C4223F54}"/>
              </a:ext>
            </a:extLst>
          </p:cNvPr>
          <p:cNvSpPr txBox="1"/>
          <p:nvPr/>
        </p:nvSpPr>
        <p:spPr>
          <a:xfrm>
            <a:off x="6380389" y="4156104"/>
            <a:ext cx="210948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MYSQL</a:t>
            </a:r>
          </a:p>
          <a:p>
            <a:pPr algn="ctr"/>
            <a:endParaRPr lang="es-ES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Base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PL-SQL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Relacional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4379CC5-709E-BDFB-D52E-E8836A461289}"/>
              </a:ext>
            </a:extLst>
          </p:cNvPr>
          <p:cNvSpPr txBox="1"/>
          <p:nvPr/>
        </p:nvSpPr>
        <p:spPr>
          <a:xfrm>
            <a:off x="9395963" y="4156103"/>
            <a:ext cx="21094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JWT</a:t>
            </a:r>
          </a:p>
          <a:p>
            <a:pPr algn="ctr"/>
            <a:endParaRPr lang="es-ES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Sesiones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Autenticación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Autorización</a:t>
            </a:r>
          </a:p>
        </p:txBody>
      </p:sp>
    </p:spTree>
    <p:extLst>
      <p:ext uri="{BB962C8B-B14F-4D97-AF65-F5344CB8AC3E}">
        <p14:creationId xmlns:p14="http://schemas.microsoft.com/office/powerpoint/2010/main" val="180112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3" grpId="0" animBg="1"/>
      <p:bldP spid="14" grpId="0" animBg="1"/>
      <p:bldP spid="15" grpId="0" animBg="1"/>
      <p:bldP spid="18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85734-B5F1-7108-6B0B-853593E1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86807"/>
            <a:ext cx="8534400" cy="1507067"/>
          </a:xfrm>
        </p:spPr>
        <p:txBody>
          <a:bodyPr/>
          <a:lstStyle/>
          <a:p>
            <a:r>
              <a:rPr lang="es-ES" sz="4000" dirty="0">
                <a:solidFill>
                  <a:schemeClr val="bg1"/>
                </a:solidFill>
              </a:rPr>
              <a:t>ENTIDAD-RELACIÓN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E267D5-51EB-A659-176A-15069836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5</a:t>
            </a:fld>
            <a:endParaRPr lang="es-ES" noProof="0"/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90BDADCC-F0CA-8EDC-280E-BA9ACE3B5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02" y="1524331"/>
            <a:ext cx="9294796" cy="47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5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85734-B5F1-7108-6B0B-853593E1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86807"/>
            <a:ext cx="8534400" cy="1507067"/>
          </a:xfrm>
        </p:spPr>
        <p:txBody>
          <a:bodyPr/>
          <a:lstStyle/>
          <a:p>
            <a:r>
              <a:rPr lang="es-ES" sz="4000" dirty="0">
                <a:solidFill>
                  <a:schemeClr val="bg1"/>
                </a:solidFill>
              </a:rPr>
              <a:t>Despliegue DE LA APLICACIÓN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E267D5-51EB-A659-176A-15069836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6</a:t>
            </a:fld>
            <a:endParaRPr lang="es-ES" noProof="0"/>
          </a:p>
        </p:txBody>
      </p:sp>
      <p:sp>
        <p:nvSpPr>
          <p:cNvPr id="5" name="Rectángulo: esquinas diagonales cortadas 4">
            <a:extLst>
              <a:ext uri="{FF2B5EF4-FFF2-40B4-BE49-F238E27FC236}">
                <a16:creationId xmlns:a16="http://schemas.microsoft.com/office/drawing/2014/main" id="{BB5C91CE-C68C-9883-DF4B-9D96FCE4ECC8}"/>
              </a:ext>
            </a:extLst>
          </p:cNvPr>
          <p:cNvSpPr/>
          <p:nvPr/>
        </p:nvSpPr>
        <p:spPr>
          <a:xfrm>
            <a:off x="1918647" y="1793874"/>
            <a:ext cx="2109482" cy="2159001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innerShdw blurRad="190500" dist="63500" dir="7800000">
              <a:prstClr val="black"/>
            </a:inn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: esquinas diagonales cortadas 12">
            <a:extLst>
              <a:ext uri="{FF2B5EF4-FFF2-40B4-BE49-F238E27FC236}">
                <a16:creationId xmlns:a16="http://schemas.microsoft.com/office/drawing/2014/main" id="{9C5D35CA-61C9-4D5A-01C7-3C774A84455B}"/>
              </a:ext>
            </a:extLst>
          </p:cNvPr>
          <p:cNvSpPr/>
          <p:nvPr/>
        </p:nvSpPr>
        <p:spPr>
          <a:xfrm>
            <a:off x="4917877" y="1793874"/>
            <a:ext cx="2109482" cy="2159001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innerShdw blurRad="190500" dist="63500" dir="7800000">
              <a:prstClr val="black"/>
            </a:inn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diagonales cortadas 13">
            <a:extLst>
              <a:ext uri="{FF2B5EF4-FFF2-40B4-BE49-F238E27FC236}">
                <a16:creationId xmlns:a16="http://schemas.microsoft.com/office/drawing/2014/main" id="{5470ABB4-88DF-EC52-BF50-05C96BBAD085}"/>
              </a:ext>
            </a:extLst>
          </p:cNvPr>
          <p:cNvSpPr/>
          <p:nvPr/>
        </p:nvSpPr>
        <p:spPr>
          <a:xfrm>
            <a:off x="7765966" y="1793874"/>
            <a:ext cx="2109482" cy="2159001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innerShdw blurRad="190500" dist="63500" dir="7800000">
              <a:prstClr val="black"/>
            </a:inn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41B2003-EC0A-1383-1D92-AC3F6B802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4341" y="2151072"/>
            <a:ext cx="1406725" cy="1500506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46D697A-877B-D43E-F0D6-AB8EB3FA0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207" y="2324892"/>
            <a:ext cx="1792822" cy="109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D42E00E8-08C2-2F2D-0EAE-693DD3D3A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9577" y="2160161"/>
            <a:ext cx="1682260" cy="126169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49399DD-4B6A-A422-4F05-14A3A8468486}"/>
              </a:ext>
            </a:extLst>
          </p:cNvPr>
          <p:cNvSpPr txBox="1"/>
          <p:nvPr/>
        </p:nvSpPr>
        <p:spPr>
          <a:xfrm>
            <a:off x="1918647" y="4155519"/>
            <a:ext cx="210948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NGINX</a:t>
            </a:r>
          </a:p>
          <a:p>
            <a:pPr algn="ctr"/>
            <a:endParaRPr lang="es-ES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Servidor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Ligero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Escalable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573E0CD-C2A0-04F3-7957-194644C6AD51}"/>
              </a:ext>
            </a:extLst>
          </p:cNvPr>
          <p:cNvSpPr txBox="1"/>
          <p:nvPr/>
        </p:nvSpPr>
        <p:spPr>
          <a:xfrm>
            <a:off x="4917877" y="4155519"/>
            <a:ext cx="210948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NODE.JS</a:t>
            </a:r>
          </a:p>
          <a:p>
            <a:pPr algn="ctr"/>
            <a:endParaRPr lang="es-ES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Servidor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bg1"/>
                </a:solidFill>
              </a:rPr>
              <a:t>Non-</a:t>
            </a:r>
            <a:r>
              <a:rPr lang="es-ES" i="1" dirty="0" err="1">
                <a:solidFill>
                  <a:schemeClr val="bg1"/>
                </a:solidFill>
              </a:rPr>
              <a:t>blocking</a:t>
            </a:r>
            <a:endParaRPr lang="es-ES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Motor V8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D73CBF6-57FB-5F8A-CA00-6427B28EDE38}"/>
              </a:ext>
            </a:extLst>
          </p:cNvPr>
          <p:cNvSpPr txBox="1"/>
          <p:nvPr/>
        </p:nvSpPr>
        <p:spPr>
          <a:xfrm>
            <a:off x="7765966" y="4155518"/>
            <a:ext cx="210948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MYSQL SERVER</a:t>
            </a:r>
          </a:p>
          <a:p>
            <a:pPr algn="ctr"/>
            <a:endParaRPr lang="es-ES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Servidor BBDD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Multiusuario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Escalable</a:t>
            </a:r>
          </a:p>
        </p:txBody>
      </p:sp>
    </p:spTree>
    <p:extLst>
      <p:ext uri="{BB962C8B-B14F-4D97-AF65-F5344CB8AC3E}">
        <p14:creationId xmlns:p14="http://schemas.microsoft.com/office/powerpoint/2010/main" val="331999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3" grpId="0" animBg="1"/>
      <p:bldP spid="14" grpId="0" animBg="1"/>
      <p:bldP spid="11" grpId="0"/>
      <p:bldP spid="12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85734-B5F1-7108-6B0B-853593E1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86807"/>
            <a:ext cx="8534400" cy="1507067"/>
          </a:xfrm>
        </p:spPr>
        <p:txBody>
          <a:bodyPr/>
          <a:lstStyle/>
          <a:p>
            <a:r>
              <a:rPr lang="es-ES" sz="4000" dirty="0">
                <a:solidFill>
                  <a:schemeClr val="bg1"/>
                </a:solidFill>
              </a:rPr>
              <a:t>CASOS DE </a:t>
            </a:r>
            <a:r>
              <a:rPr lang="es-ES" sz="4000" dirty="0" err="1">
                <a:solidFill>
                  <a:schemeClr val="bg1"/>
                </a:solidFill>
              </a:rPr>
              <a:t>USo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E267D5-51EB-A659-176A-15069836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7</a:t>
            </a:fld>
            <a:endParaRPr lang="es-ES" noProof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862C443-635B-E9FD-07F8-A52F692AF4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" b="178"/>
          <a:stretch>
            <a:fillRect/>
          </a:stretch>
        </p:blipFill>
        <p:spPr bwMode="auto">
          <a:xfrm>
            <a:off x="12429507" y="1500930"/>
            <a:ext cx="7962013" cy="36569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Gráfico 21" descr="Hombre con relleno sólido">
            <a:extLst>
              <a:ext uri="{FF2B5EF4-FFF2-40B4-BE49-F238E27FC236}">
                <a16:creationId xmlns:a16="http://schemas.microsoft.com/office/drawing/2014/main" id="{CA5E5C8E-F52A-492D-ED0D-E666B8C4C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0465" y="2532212"/>
            <a:ext cx="1594400" cy="1594400"/>
          </a:xfrm>
          <a:prstGeom prst="rect">
            <a:avLst/>
          </a:prstGeom>
        </p:spPr>
      </p:pic>
      <p:pic>
        <p:nvPicPr>
          <p:cNvPr id="23" name="Gráfico 22" descr="Call center">
            <a:extLst>
              <a:ext uri="{FF2B5EF4-FFF2-40B4-BE49-F238E27FC236}">
                <a16:creationId xmlns:a16="http://schemas.microsoft.com/office/drawing/2014/main" id="{41EC4968-1EF2-E721-BEB1-CA906A02FE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1337" y="2631800"/>
            <a:ext cx="1594400" cy="1594400"/>
          </a:xfrm>
          <a:prstGeom prst="rect">
            <a:avLst/>
          </a:prstGeom>
        </p:spPr>
      </p:pic>
      <p:pic>
        <p:nvPicPr>
          <p:cNvPr id="24" name="Gráfico 23" descr="Cabestrillo con relleno sólido">
            <a:extLst>
              <a:ext uri="{FF2B5EF4-FFF2-40B4-BE49-F238E27FC236}">
                <a16:creationId xmlns:a16="http://schemas.microsoft.com/office/drawing/2014/main" id="{A6588C61-E219-0F80-F120-B9BD9481FC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959065" y="2532212"/>
            <a:ext cx="1594400" cy="1594400"/>
          </a:xfrm>
          <a:prstGeom prst="rect">
            <a:avLst/>
          </a:prstGeom>
        </p:spPr>
      </p:pic>
      <p:pic>
        <p:nvPicPr>
          <p:cNvPr id="25" name="Gráfico 93" descr="Doctor">
            <a:extLst>
              <a:ext uri="{FF2B5EF4-FFF2-40B4-BE49-F238E27FC236}">
                <a16:creationId xmlns:a16="http://schemas.microsoft.com/office/drawing/2014/main" id="{84477F22-EC9C-1B2C-6297-3AABF3DEF9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07684" y="2647643"/>
            <a:ext cx="1594400" cy="1594400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FB9DE070-EFA0-EBF2-3813-2590214CA74D}"/>
              </a:ext>
            </a:extLst>
          </p:cNvPr>
          <p:cNvSpPr txBox="1"/>
          <p:nvPr/>
        </p:nvSpPr>
        <p:spPr>
          <a:xfrm>
            <a:off x="1933214" y="4226200"/>
            <a:ext cx="1583289" cy="562630"/>
          </a:xfrm>
          <a:prstGeom prst="flowChartTerminator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Usuario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AE5DE0E-0B79-5FCB-E09F-3D804D4355A3}"/>
              </a:ext>
            </a:extLst>
          </p:cNvPr>
          <p:cNvSpPr txBox="1"/>
          <p:nvPr/>
        </p:nvSpPr>
        <p:spPr>
          <a:xfrm>
            <a:off x="3907924" y="4242045"/>
            <a:ext cx="1583289" cy="562630"/>
          </a:xfrm>
          <a:prstGeom prst="flowChartTerminator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>
                <a:solidFill>
                  <a:schemeClr val="bg1"/>
                </a:solidFill>
              </a:rPr>
              <a:t>Admin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88DBD7E-3AF3-D621-8D2D-9A5977045577}"/>
              </a:ext>
            </a:extLst>
          </p:cNvPr>
          <p:cNvSpPr txBox="1"/>
          <p:nvPr/>
        </p:nvSpPr>
        <p:spPr>
          <a:xfrm>
            <a:off x="5910771" y="4242044"/>
            <a:ext cx="1701726" cy="562630"/>
          </a:xfrm>
          <a:prstGeom prst="flowChartTerminator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Paciente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B8A5431-4EC6-BDD2-6034-6F459B02E521}"/>
              </a:ext>
            </a:extLst>
          </p:cNvPr>
          <p:cNvSpPr txBox="1"/>
          <p:nvPr/>
        </p:nvSpPr>
        <p:spPr>
          <a:xfrm>
            <a:off x="7874073" y="4242043"/>
            <a:ext cx="2329580" cy="562630"/>
          </a:xfrm>
          <a:prstGeom prst="flowChartTerminator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Especialista</a:t>
            </a:r>
          </a:p>
        </p:txBody>
      </p:sp>
    </p:spTree>
    <p:extLst>
      <p:ext uri="{BB962C8B-B14F-4D97-AF65-F5344CB8AC3E}">
        <p14:creationId xmlns:p14="http://schemas.microsoft.com/office/powerpoint/2010/main" val="2181291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85734-B5F1-7108-6B0B-853593E1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86807"/>
            <a:ext cx="8534400" cy="1507067"/>
          </a:xfrm>
        </p:spPr>
        <p:txBody>
          <a:bodyPr/>
          <a:lstStyle/>
          <a:p>
            <a:r>
              <a:rPr lang="es-ES" sz="4000" dirty="0">
                <a:solidFill>
                  <a:schemeClr val="bg1"/>
                </a:solidFill>
              </a:rPr>
              <a:t>CASOS DE Uso - USUARIO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E267D5-51EB-A659-176A-15069836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8</a:t>
            </a:fld>
            <a:endParaRPr lang="es-ES" noProof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862C443-635B-E9FD-07F8-A52F692AF4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" b="178"/>
          <a:stretch>
            <a:fillRect/>
          </a:stretch>
        </p:blipFill>
        <p:spPr bwMode="auto">
          <a:xfrm>
            <a:off x="2312940" y="1404616"/>
            <a:ext cx="7378078" cy="33887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áfico 18" descr="Hombre con relleno sólido">
            <a:extLst>
              <a:ext uri="{FF2B5EF4-FFF2-40B4-BE49-F238E27FC236}">
                <a16:creationId xmlns:a16="http://schemas.microsoft.com/office/drawing/2014/main" id="{9E9F54D2-3726-A9EA-9156-2E8402787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6732" y="4881225"/>
            <a:ext cx="703847" cy="703847"/>
          </a:xfrm>
          <a:prstGeom prst="rect">
            <a:avLst/>
          </a:prstGeom>
        </p:spPr>
      </p:pic>
      <p:pic>
        <p:nvPicPr>
          <p:cNvPr id="20" name="Gráfico 19" descr="Call center">
            <a:extLst>
              <a:ext uri="{FF2B5EF4-FFF2-40B4-BE49-F238E27FC236}">
                <a16:creationId xmlns:a16="http://schemas.microsoft.com/office/drawing/2014/main" id="{B7B36E66-F2AB-818D-1501-468C27B2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5566" y="4884629"/>
            <a:ext cx="703847" cy="703847"/>
          </a:xfrm>
          <a:prstGeom prst="rect">
            <a:avLst/>
          </a:prstGeom>
        </p:spPr>
      </p:pic>
      <p:pic>
        <p:nvPicPr>
          <p:cNvPr id="21" name="Gráfico 20" descr="Cabestrillo con relleno sólido">
            <a:extLst>
              <a:ext uri="{FF2B5EF4-FFF2-40B4-BE49-F238E27FC236}">
                <a16:creationId xmlns:a16="http://schemas.microsoft.com/office/drawing/2014/main" id="{C1DA7C9C-40CF-3C0C-0D11-8622DC0E81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358558" y="4874628"/>
            <a:ext cx="703847" cy="703847"/>
          </a:xfrm>
          <a:prstGeom prst="rect">
            <a:avLst/>
          </a:prstGeom>
        </p:spPr>
      </p:pic>
      <p:pic>
        <p:nvPicPr>
          <p:cNvPr id="22" name="Gráfico 93" descr="Doctor">
            <a:extLst>
              <a:ext uri="{FF2B5EF4-FFF2-40B4-BE49-F238E27FC236}">
                <a16:creationId xmlns:a16="http://schemas.microsoft.com/office/drawing/2014/main" id="{7694BDDB-1376-3217-0702-F55FE11877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43493" y="4942176"/>
            <a:ext cx="703847" cy="703847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04CBCF87-EF04-DC8C-DEB2-05951B2FA568}"/>
              </a:ext>
            </a:extLst>
          </p:cNvPr>
          <p:cNvSpPr txBox="1"/>
          <p:nvPr/>
        </p:nvSpPr>
        <p:spPr>
          <a:xfrm>
            <a:off x="2200727" y="5668883"/>
            <a:ext cx="1095858" cy="476071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Usuario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36DCE96-2C7C-C1C4-F267-56A4886A17C9}"/>
              </a:ext>
            </a:extLst>
          </p:cNvPr>
          <p:cNvSpPr txBox="1"/>
          <p:nvPr/>
        </p:nvSpPr>
        <p:spPr>
          <a:xfrm>
            <a:off x="4079561" y="5672919"/>
            <a:ext cx="1095858" cy="476071"/>
          </a:xfrm>
          <a:prstGeom prst="flowChartTerminator">
            <a:avLst/>
          </a:prstGeom>
          <a:solidFill>
            <a:schemeClr val="tx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>
                <a:solidFill>
                  <a:schemeClr val="bg1"/>
                </a:solidFill>
              </a:rPr>
              <a:t>Admin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9C35B52-29AC-51FF-0DE2-F4973F0A93D8}"/>
              </a:ext>
            </a:extLst>
          </p:cNvPr>
          <p:cNvSpPr txBox="1"/>
          <p:nvPr/>
        </p:nvSpPr>
        <p:spPr>
          <a:xfrm>
            <a:off x="6121566" y="5668882"/>
            <a:ext cx="1177833" cy="476071"/>
          </a:xfrm>
          <a:prstGeom prst="flowChartTerminator">
            <a:avLst/>
          </a:prstGeom>
          <a:solidFill>
            <a:schemeClr val="tx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Paciente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F459A19-D1DC-94AE-E858-350C559BB8E8}"/>
              </a:ext>
            </a:extLst>
          </p:cNvPr>
          <p:cNvSpPr txBox="1"/>
          <p:nvPr/>
        </p:nvSpPr>
        <p:spPr>
          <a:xfrm>
            <a:off x="8089219" y="5675401"/>
            <a:ext cx="1612396" cy="476071"/>
          </a:xfrm>
          <a:prstGeom prst="flowChartTerminator">
            <a:avLst/>
          </a:prstGeom>
          <a:solidFill>
            <a:schemeClr val="tx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Especialista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66E3FAA7-4D66-C432-92FB-28414A33F52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 bwMode="auto">
          <a:xfrm>
            <a:off x="12628366" y="1685283"/>
            <a:ext cx="7966468" cy="2827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4458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85734-B5F1-7108-6B0B-853593E1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86807"/>
            <a:ext cx="8534400" cy="1507067"/>
          </a:xfrm>
        </p:spPr>
        <p:txBody>
          <a:bodyPr/>
          <a:lstStyle/>
          <a:p>
            <a:r>
              <a:rPr lang="es-ES" sz="4000" dirty="0">
                <a:solidFill>
                  <a:schemeClr val="bg1"/>
                </a:solidFill>
              </a:rPr>
              <a:t>CASOS DE Uso - ADMIN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E267D5-51EB-A659-176A-15069836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9</a:t>
            </a:fld>
            <a:endParaRPr lang="es-ES" noProof="0"/>
          </a:p>
        </p:txBody>
      </p:sp>
      <p:pic>
        <p:nvPicPr>
          <p:cNvPr id="5" name="Gráfico 4" descr="Hombre con relleno sólido">
            <a:extLst>
              <a:ext uri="{FF2B5EF4-FFF2-40B4-BE49-F238E27FC236}">
                <a16:creationId xmlns:a16="http://schemas.microsoft.com/office/drawing/2014/main" id="{6D96957F-ABA1-9769-D3E3-2A63EBA71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6732" y="4881225"/>
            <a:ext cx="703847" cy="703847"/>
          </a:xfrm>
          <a:prstGeom prst="rect">
            <a:avLst/>
          </a:prstGeom>
        </p:spPr>
      </p:pic>
      <p:pic>
        <p:nvPicPr>
          <p:cNvPr id="7" name="Gráfico 6" descr="Call center">
            <a:extLst>
              <a:ext uri="{FF2B5EF4-FFF2-40B4-BE49-F238E27FC236}">
                <a16:creationId xmlns:a16="http://schemas.microsoft.com/office/drawing/2014/main" id="{55C62F40-7982-CBC7-3084-D25812776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5566" y="4884629"/>
            <a:ext cx="703847" cy="703847"/>
          </a:xfrm>
          <a:prstGeom prst="rect">
            <a:avLst/>
          </a:prstGeom>
        </p:spPr>
      </p:pic>
      <p:pic>
        <p:nvPicPr>
          <p:cNvPr id="8" name="Gráfico 7" descr="Cabestrillo con relleno sólido">
            <a:extLst>
              <a:ext uri="{FF2B5EF4-FFF2-40B4-BE49-F238E27FC236}">
                <a16:creationId xmlns:a16="http://schemas.microsoft.com/office/drawing/2014/main" id="{569120BE-24C5-821D-2D19-4A37F40152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358558" y="4874628"/>
            <a:ext cx="703847" cy="703847"/>
          </a:xfrm>
          <a:prstGeom prst="rect">
            <a:avLst/>
          </a:prstGeom>
        </p:spPr>
      </p:pic>
      <p:pic>
        <p:nvPicPr>
          <p:cNvPr id="10" name="Gráfico 93" descr="Doctor">
            <a:extLst>
              <a:ext uri="{FF2B5EF4-FFF2-40B4-BE49-F238E27FC236}">
                <a16:creationId xmlns:a16="http://schemas.microsoft.com/office/drawing/2014/main" id="{2F17AD9C-D738-9895-1F68-DCB26F2F4A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43493" y="4942176"/>
            <a:ext cx="703847" cy="70384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86A1182-55BB-4786-8440-DE76F4C198AC}"/>
              </a:ext>
            </a:extLst>
          </p:cNvPr>
          <p:cNvSpPr txBox="1"/>
          <p:nvPr/>
        </p:nvSpPr>
        <p:spPr>
          <a:xfrm>
            <a:off x="2200727" y="5668883"/>
            <a:ext cx="1095858" cy="476071"/>
          </a:xfrm>
          <a:prstGeom prst="flowChartTerminator">
            <a:avLst/>
          </a:prstGeom>
          <a:solidFill>
            <a:schemeClr val="tx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Usuario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EF00ED-B415-8DE5-1D55-32E9CD05E241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 bwMode="auto">
          <a:xfrm>
            <a:off x="2112766" y="1766532"/>
            <a:ext cx="7966468" cy="282742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6D1DFAF-230A-7968-1B08-B6DE628B7704}"/>
              </a:ext>
            </a:extLst>
          </p:cNvPr>
          <p:cNvSpPr txBox="1"/>
          <p:nvPr/>
        </p:nvSpPr>
        <p:spPr>
          <a:xfrm>
            <a:off x="4079561" y="5672919"/>
            <a:ext cx="1095858" cy="476071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>
                <a:solidFill>
                  <a:schemeClr val="bg1"/>
                </a:solidFill>
              </a:rPr>
              <a:t>Admin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32A11E-BC88-530E-F83E-BC4F3E8716EE}"/>
              </a:ext>
            </a:extLst>
          </p:cNvPr>
          <p:cNvSpPr txBox="1"/>
          <p:nvPr/>
        </p:nvSpPr>
        <p:spPr>
          <a:xfrm>
            <a:off x="6121566" y="5668882"/>
            <a:ext cx="1177833" cy="476071"/>
          </a:xfrm>
          <a:prstGeom prst="flowChartTerminator">
            <a:avLst/>
          </a:prstGeom>
          <a:solidFill>
            <a:schemeClr val="tx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Paciente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112595A-9D23-EAEC-0A08-A3520BD49318}"/>
              </a:ext>
            </a:extLst>
          </p:cNvPr>
          <p:cNvSpPr txBox="1"/>
          <p:nvPr/>
        </p:nvSpPr>
        <p:spPr>
          <a:xfrm>
            <a:off x="8089219" y="5675401"/>
            <a:ext cx="1612396" cy="476071"/>
          </a:xfrm>
          <a:prstGeom prst="flowChartTerminator">
            <a:avLst/>
          </a:prstGeom>
          <a:solidFill>
            <a:schemeClr val="tx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Especialista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E7BBAAB-AA62-779D-BB9E-DE0F8365DD0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" b="178"/>
          <a:stretch>
            <a:fillRect/>
          </a:stretch>
        </p:blipFill>
        <p:spPr bwMode="auto">
          <a:xfrm>
            <a:off x="-7851081" y="1553413"/>
            <a:ext cx="7378078" cy="33887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25C1841-C855-3A8B-37C5-E23CBC205D2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" b="809"/>
          <a:stretch>
            <a:fillRect/>
          </a:stretch>
        </p:blipFill>
        <p:spPr bwMode="auto">
          <a:xfrm>
            <a:off x="12665003" y="1593522"/>
            <a:ext cx="7682502" cy="30004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5793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290</TotalTime>
  <Words>215</Words>
  <Application>Microsoft Office PowerPoint</Application>
  <PresentationFormat>Panorámica</PresentationFormat>
  <Paragraphs>116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Times New Roman</vt:lpstr>
      <vt:lpstr>Wingdings 3</vt:lpstr>
      <vt:lpstr>Sector</vt:lpstr>
      <vt:lpstr>MEDIAPP</vt:lpstr>
      <vt:lpstr>Índice</vt:lpstr>
      <vt:lpstr>introducción</vt:lpstr>
      <vt:lpstr>Tecnologías principales</vt:lpstr>
      <vt:lpstr>ENTIDAD-RELACIÓN</vt:lpstr>
      <vt:lpstr>Despliegue DE LA APLICACIÓN</vt:lpstr>
      <vt:lpstr>CASOS DE USo</vt:lpstr>
      <vt:lpstr>CASOS DE Uso - USUARIO</vt:lpstr>
      <vt:lpstr>CASOS DE Uso - ADMIN</vt:lpstr>
      <vt:lpstr>CASOS DE Uso - PACIENTE</vt:lpstr>
      <vt:lpstr>CASOS DE Uso - ESPECIALISTA</vt:lpstr>
      <vt:lpstr>Futuro de la aplicación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MEDIAPP  TRABAJO DE FIN DE CICLO (CURSO 2023-24)</dc:title>
  <dc:creator>Alberto Martínez Pérez</dc:creator>
  <cp:lastModifiedBy>Alberto Martínez Pérez</cp:lastModifiedBy>
  <cp:revision>7</cp:revision>
  <dcterms:created xsi:type="dcterms:W3CDTF">2024-05-30T18:49:16Z</dcterms:created>
  <dcterms:modified xsi:type="dcterms:W3CDTF">2024-06-01T10:31:48Z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