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4" y="8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0538-D574-4653-8257-2CDD19AB50FB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4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0538-D574-4653-8257-2CDD19AB50FB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54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0538-D574-4653-8257-2CDD19AB50FB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50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0538-D574-4653-8257-2CDD19AB50FB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27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0538-D574-4653-8257-2CDD19AB50FB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45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0538-D574-4653-8257-2CDD19AB50FB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49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0538-D574-4653-8257-2CDD19AB50FB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06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0538-D574-4653-8257-2CDD19AB50FB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98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0538-D574-4653-8257-2CDD19AB50FB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20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0538-D574-4653-8257-2CDD19AB50FB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98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0538-D574-4653-8257-2CDD19AB50FB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5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A0538-D574-4653-8257-2CDD19AB50FB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A696F-80C1-4750-ACEB-BE0B4848AF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77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Gol-nochange.png?uselang=fr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://cypris.fr/loisirs/le_jeu_de_la_vie/jeu_de_la_vie.htm" TargetMode="External"/><Relationship Id="rId7" Type="http://schemas.openxmlformats.org/officeDocument/2006/relationships/hyperlink" Target="https://commons.wikimedia.org/wiki/File:Gol-blinker2.png?uselang=fr" TargetMode="External"/><Relationship Id="rId12" Type="http://schemas.openxmlformats.org/officeDocument/2006/relationships/image" Target="../media/image3.png"/><Relationship Id="rId2" Type="http://schemas.openxmlformats.org/officeDocument/2006/relationships/hyperlink" Target="https://fr.wikipedia.org/wiki/Jeu_de_la_vi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Gol-blinker1.png?uselang=fr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fr.wikipedia.org/wiki/Automate_cellulaire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fr.wikipedia.org/wiki/Jeu" TargetMode="External"/><Relationship Id="rId9" Type="http://schemas.openxmlformats.org/officeDocument/2006/relationships/hyperlink" Target="https://commons.wikimedia.org/wiki/File:Gol-dead.png?uselang=fr" TargetMode="Externa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syncfusion.com/ebooks/more_uwp_succinctl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Hukley</a:t>
            </a:r>
            <a:r>
              <a:rPr lang="fr-FR" dirty="0" smtClean="0"/>
              <a:t> Caisse Enregistreuse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911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Principes d’architecture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555717" y="2860132"/>
            <a:ext cx="2430382" cy="164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 smtClean="0"/>
              <a:t>Raspberry</a:t>
            </a:r>
            <a:r>
              <a:rPr lang="fr-FR" dirty="0" smtClean="0"/>
              <a:t> PI 3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441143" y="2441566"/>
            <a:ext cx="2427950" cy="147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Client pc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685389" y="4038599"/>
            <a:ext cx="3487699" cy="2466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Azur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649419" y="3419010"/>
            <a:ext cx="2170423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&lt;&lt;Application UWP&gt;&gt;</a:t>
            </a:r>
            <a:br>
              <a:rPr lang="fr-FR" sz="1600" dirty="0" smtClean="0"/>
            </a:br>
            <a:r>
              <a:rPr lang="fr-FR" sz="1600" dirty="0" err="1" smtClean="0"/>
              <a:t>Hukley</a:t>
            </a:r>
            <a:endParaRPr lang="fr-FR" sz="16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4945525" y="4433692"/>
            <a:ext cx="2967425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&lt;&lt;</a:t>
            </a:r>
            <a:r>
              <a:rPr lang="fr-FR" sz="1600" dirty="0"/>
              <a:t>Application</a:t>
            </a:r>
            <a:r>
              <a:rPr lang="fr-FR" sz="1600" dirty="0" smtClean="0"/>
              <a:t> ASP.NET </a:t>
            </a:r>
            <a:r>
              <a:rPr lang="fr-FR" sz="1600" dirty="0" err="1" smtClean="0"/>
              <a:t>WebApi</a:t>
            </a:r>
            <a:r>
              <a:rPr lang="fr-FR" sz="1600" dirty="0" smtClean="0"/>
              <a:t>&gt;&gt;</a:t>
            </a:r>
            <a:br>
              <a:rPr lang="fr-FR" sz="1600" dirty="0" smtClean="0"/>
            </a:br>
            <a:r>
              <a:rPr lang="fr-FR" sz="1600" dirty="0" err="1" smtClean="0"/>
              <a:t>Hukley</a:t>
            </a:r>
            <a:r>
              <a:rPr lang="fr-FR" sz="1600" dirty="0" smtClean="0"/>
              <a:t> Back Office</a:t>
            </a:r>
            <a:endParaRPr lang="fr-FR" sz="1600" dirty="0"/>
          </a:p>
        </p:txBody>
      </p:sp>
      <p:cxnSp>
        <p:nvCxnSpPr>
          <p:cNvPr id="11" name="Connecteur en angle 10"/>
          <p:cNvCxnSpPr>
            <a:stCxn id="5" idx="1"/>
            <a:endCxn id="6" idx="3"/>
          </p:cNvCxnSpPr>
          <p:nvPr/>
        </p:nvCxnSpPr>
        <p:spPr>
          <a:xfrm rot="10800000" flipV="1">
            <a:off x="8173089" y="3180857"/>
            <a:ext cx="1268055" cy="2091229"/>
          </a:xfrm>
          <a:prstGeom prst="bentConnector3">
            <a:avLst>
              <a:gd name="adj1" fmla="val 50000"/>
            </a:avLst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9609010" y="2828445"/>
            <a:ext cx="2170423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&lt;&lt;Application UWP&gt;&gt;</a:t>
            </a:r>
            <a:br>
              <a:rPr lang="fr-FR" sz="1600" dirty="0" smtClean="0"/>
            </a:br>
            <a:r>
              <a:rPr lang="fr-FR" sz="1600" dirty="0" err="1" smtClean="0"/>
              <a:t>Hukley</a:t>
            </a:r>
            <a:endParaRPr lang="fr-FR" sz="1600" dirty="0"/>
          </a:p>
        </p:txBody>
      </p:sp>
      <p:cxnSp>
        <p:nvCxnSpPr>
          <p:cNvPr id="20" name="Connecteur en angle 19"/>
          <p:cNvCxnSpPr>
            <a:stCxn id="6" idx="1"/>
            <a:endCxn id="4" idx="2"/>
          </p:cNvCxnSpPr>
          <p:nvPr/>
        </p:nvCxnSpPr>
        <p:spPr>
          <a:xfrm rot="10800000">
            <a:off x="2770909" y="4500803"/>
            <a:ext cx="1914481" cy="771285"/>
          </a:xfrm>
          <a:prstGeom prst="bentConnector2">
            <a:avLst/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2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Principales 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880212" cy="4351338"/>
          </a:xfrm>
        </p:spPr>
        <p:txBody>
          <a:bodyPr>
            <a:noAutofit/>
          </a:bodyPr>
          <a:lstStyle/>
          <a:p>
            <a:r>
              <a:rPr lang="fr-FR" sz="2000" b="1" dirty="0" smtClean="0"/>
              <a:t>Mouvement de caisse</a:t>
            </a:r>
          </a:p>
          <a:p>
            <a:pPr lvl="1"/>
            <a:r>
              <a:rPr lang="fr-FR" sz="1600" b="1" dirty="0" smtClean="0"/>
              <a:t>Stockage des Entrée , </a:t>
            </a:r>
            <a:r>
              <a:rPr lang="fr-FR" sz="1600" b="1" dirty="0" smtClean="0"/>
              <a:t>Sortie</a:t>
            </a:r>
          </a:p>
          <a:p>
            <a:pPr lvl="1"/>
            <a:r>
              <a:rPr lang="fr-FR" sz="1600" b="1" dirty="0" smtClean="0"/>
              <a:t>Type </a:t>
            </a:r>
            <a:r>
              <a:rPr lang="fr-FR" sz="1600" b="1" dirty="0" err="1" smtClean="0"/>
              <a:t>mvt</a:t>
            </a:r>
            <a:r>
              <a:rPr lang="fr-FR" sz="1600" b="1" dirty="0" smtClean="0"/>
              <a:t>, Type de paiement, Montant, Description</a:t>
            </a:r>
          </a:p>
          <a:p>
            <a:r>
              <a:rPr lang="fr-FR" sz="2000" b="1" dirty="0" smtClean="0"/>
              <a:t>Ticket de caisse</a:t>
            </a:r>
          </a:p>
          <a:p>
            <a:r>
              <a:rPr lang="fr-FR" sz="2000" b="1" dirty="0" smtClean="0"/>
              <a:t>Numérotation des tickets,</a:t>
            </a:r>
          </a:p>
          <a:p>
            <a:pPr lvl="1"/>
            <a:r>
              <a:rPr lang="fr-FR" sz="1600" b="1" dirty="0" smtClean="0"/>
              <a:t> date, heure, montant, contenu du ticket</a:t>
            </a:r>
          </a:p>
          <a:p>
            <a:r>
              <a:rPr lang="fr-FR" sz="2000" b="1" dirty="0" smtClean="0"/>
              <a:t>Bande de contrôle</a:t>
            </a:r>
          </a:p>
          <a:p>
            <a:pPr lvl="1"/>
            <a:r>
              <a:rPr lang="fr-FR" sz="1600" b="1" dirty="0" smtClean="0"/>
              <a:t>Tracer les actions,</a:t>
            </a:r>
          </a:p>
          <a:p>
            <a:pPr lvl="1"/>
            <a:r>
              <a:rPr lang="fr-FR" sz="1600" b="1" dirty="0" smtClean="0"/>
              <a:t>Ouverture </a:t>
            </a:r>
            <a:r>
              <a:rPr lang="fr-FR" sz="1600" b="1" dirty="0" err="1" smtClean="0"/>
              <a:t>tirroir</a:t>
            </a:r>
            <a:r>
              <a:rPr lang="fr-FR" sz="1600" b="1" dirty="0" smtClean="0"/>
              <a:t> caisse, </a:t>
            </a:r>
            <a:r>
              <a:rPr lang="fr-FR" sz="1600" b="1" dirty="0" err="1" smtClean="0"/>
              <a:t>creation</a:t>
            </a:r>
            <a:r>
              <a:rPr lang="fr-FR" sz="1600" b="1" dirty="0" smtClean="0"/>
              <a:t> commande, modification commande, fermeture commande, </a:t>
            </a:r>
            <a:r>
              <a:rPr lang="fr-FR" sz="1600" b="1" dirty="0" err="1" smtClean="0"/>
              <a:t>reouverture</a:t>
            </a:r>
            <a:r>
              <a:rPr lang="fr-FR" sz="1600" b="1" dirty="0" smtClean="0"/>
              <a:t> commande, remise sur un produit, envoi en cuisine, changement d’utilisateur pour une commande, transfert de table, ou commande,  remise globale, ajout </a:t>
            </a:r>
            <a:r>
              <a:rPr lang="fr-FR" sz="1600" b="1" dirty="0" err="1" smtClean="0"/>
              <a:t>reglement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differe</a:t>
            </a:r>
            <a:r>
              <a:rPr lang="fr-FR" sz="1600" b="1" dirty="0" smtClean="0"/>
              <a:t>, transfert d’une note en compte</a:t>
            </a:r>
            <a:endParaRPr lang="fr-FR" sz="1600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096000" y="1825625"/>
            <a:ext cx="488021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Plan de salle</a:t>
            </a:r>
          </a:p>
          <a:p>
            <a:pPr lvl="1"/>
            <a:r>
              <a:rPr lang="fr-FR" sz="1400" b="1" dirty="0" smtClean="0"/>
              <a:t>Sur place </a:t>
            </a:r>
          </a:p>
          <a:p>
            <a:pPr lvl="1"/>
            <a:r>
              <a:rPr lang="fr-FR" sz="1400" b="1" dirty="0" smtClean="0"/>
              <a:t>A emporter</a:t>
            </a:r>
          </a:p>
          <a:p>
            <a:r>
              <a:rPr lang="fr-FR" sz="1800" b="1" dirty="0" smtClean="0"/>
              <a:t>Remise apporteur client</a:t>
            </a:r>
          </a:p>
          <a:p>
            <a:pPr lvl="1"/>
            <a:r>
              <a:rPr lang="fr-FR" sz="1400" b="1" dirty="0" smtClean="0"/>
              <a:t>Nom apporteur</a:t>
            </a:r>
          </a:p>
          <a:p>
            <a:pPr lvl="1"/>
            <a:r>
              <a:rPr lang="fr-FR" sz="1400" b="1" dirty="0" smtClean="0"/>
              <a:t>Taux de Remise</a:t>
            </a:r>
          </a:p>
          <a:p>
            <a:r>
              <a:rPr lang="fr-FR" sz="1800" b="1" dirty="0" err="1" smtClean="0"/>
              <a:t>Reservation</a:t>
            </a:r>
            <a:endParaRPr lang="fr-FR" sz="1800" b="1" dirty="0" smtClean="0"/>
          </a:p>
          <a:p>
            <a:pPr lvl="1"/>
            <a:r>
              <a:rPr lang="fr-FR" sz="1400" b="1" dirty="0" smtClean="0"/>
              <a:t>En attente, Confirmé en attente, présent honoré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7679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smtClean="0"/>
              <a:t>Algorithme du jeu de la vie. (Automate cellulaire)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1000" dirty="0" smtClean="0">
                <a:hlinkClick r:id="rId2"/>
              </a:rPr>
              <a:t>https://fr.wikipedia.org/wiki/Jeu_de_la_vie</a:t>
            </a:r>
            <a:endParaRPr lang="fr-FR" sz="1000" dirty="0" smtClean="0"/>
          </a:p>
          <a:p>
            <a:r>
              <a:rPr lang="fr-FR" sz="1000" dirty="0" smtClean="0">
                <a:hlinkClick r:id="rId3"/>
              </a:rPr>
              <a:t>http://cypris.fr/loisirs/le_jeu_de_la_vie/jeu_de_la_vie.htm</a:t>
            </a:r>
            <a:endParaRPr lang="fr-FR" sz="1000" dirty="0" smtClean="0"/>
          </a:p>
          <a:p>
            <a:endParaRPr lang="fr-FR" sz="1000" dirty="0" smtClean="0"/>
          </a:p>
          <a:p>
            <a:r>
              <a:rPr lang="fr-FR" sz="1000" dirty="0"/>
              <a:t>Le jeu de la vie n’est pas un </a:t>
            </a:r>
            <a:r>
              <a:rPr lang="fr-FR" sz="1000" dirty="0">
                <a:hlinkClick r:id="rId4" tooltip="Jeu"/>
              </a:rPr>
              <a:t>jeu</a:t>
            </a:r>
            <a:r>
              <a:rPr lang="fr-FR" sz="1000" dirty="0"/>
              <a:t>, puisqu’il ne nécessite aucun joueur ; il s’agit d’un </a:t>
            </a:r>
            <a:r>
              <a:rPr lang="fr-FR" sz="1000" dirty="0">
                <a:hlinkClick r:id="rId5" tooltip="Automate cellulaire"/>
              </a:rPr>
              <a:t>automate cellulaire</a:t>
            </a:r>
            <a:r>
              <a:rPr lang="fr-FR" sz="1000" dirty="0"/>
              <a:t>, un modèle où chaque état conduit mécaniquement à l’état suivant à partir de règles </a:t>
            </a:r>
            <a:r>
              <a:rPr lang="fr-FR" sz="1000" dirty="0" err="1"/>
              <a:t>pré-établies</a:t>
            </a:r>
            <a:r>
              <a:rPr lang="fr-FR" sz="1000" dirty="0"/>
              <a:t>.</a:t>
            </a:r>
          </a:p>
          <a:p>
            <a:r>
              <a:rPr lang="fr-FR" sz="1000" dirty="0"/>
              <a:t>Le « jeu » se déroule sur une grille à deux dimensions, théoriquement infinie (mais de longueur et de largeur finies et plus ou moins grandes dans la pratique), dont les cases — qu’on appelle des « cellules », par analogie avec les cellules vivantes — peuvent prendre deux états distincts : « vivantes » ou « mortes ».</a:t>
            </a:r>
          </a:p>
          <a:p>
            <a:r>
              <a:rPr lang="fr-FR" sz="1000" dirty="0"/>
              <a:t>À chaque étape, l’évolution d’une cellule est entièrement déterminée par l’état de ses huit voisines de la façon suivante :</a:t>
            </a:r>
          </a:p>
          <a:p>
            <a:r>
              <a:rPr lang="fr-FR" sz="1000" dirty="0"/>
              <a:t>Une cellule morte possédant exactement trois voisines vivantes devient vivante (elle naît).</a:t>
            </a:r>
          </a:p>
          <a:p>
            <a:r>
              <a:rPr lang="fr-FR" sz="1000" dirty="0"/>
              <a:t>Une cellule vivante possédant deux ou trois voisines vivantes le reste, sinon elle meurt.</a:t>
            </a:r>
          </a:p>
          <a:p>
            <a:pPr lvl="0"/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Ainsi, la configu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  <a:hlinkClick r:id="rId6"/>
              </a:rPr>
              <a:t>ration 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6"/>
              </a:rPr>
              <a:t>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donne au tour suivant la configu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  <a:hlinkClick r:id="rId7"/>
              </a:rPr>
              <a:t>ration 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7"/>
              </a:rPr>
              <a:t>  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qui redonne ensuite la première.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0"/>
            <a:endParaRPr lang="fr-FR" sz="1000" dirty="0">
              <a:cs typeface="Arial" panose="020B0604020202020204" pitchFamily="34" charset="0"/>
            </a:endParaRPr>
          </a:p>
          <a:p>
            <a:pPr lvl="0"/>
            <a:endParaRPr kumimoji="0" lang="fr-FR" sz="1000" b="0" i="0" u="none" strike="noStrike" cap="none" normalizeH="0" baseline="0" dirty="0" smtClean="0">
              <a:ln>
                <a:noFill/>
              </a:ln>
              <a:solidFill>
                <a:srgbClr val="0B0080"/>
              </a:solidFill>
              <a:effectLst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 une cellule a exactement trois voisines vivantes, elle est vivante à l’étape suivante.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C’est le cas de la cellule verte dans la configuration de gauche.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  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 une cellule a exactement deux voisines vivantes, elle reste dans son état actuel à l’étape suivante.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Dans le cas de la configuration de gauche, la cellule située entre les deux cellules vivantes reste morte à l’étape suivante.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  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 une cellule a strictement moins de deux ou strictement plus de trois voisines vivantes, elle est morte à l’étape suivante.</a:t>
            </a:r>
            <a:b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C’est le cas de la cellule rouge dans la configuration de gauche.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rgbClr val="0B008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000" dirty="0"/>
          </a:p>
        </p:txBody>
      </p:sp>
      <p:pic>
        <p:nvPicPr>
          <p:cNvPr id="1033" name="Picture 9" descr="Gol-blinker1.png">
            <a:hlinkClick r:id="rId6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822" y="3739306"/>
            <a:ext cx="523976" cy="52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l-blinker2.png">
            <a:hlinkClick r:id="rId7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415" y="3739306"/>
            <a:ext cx="438914" cy="43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30955" y="3220099"/>
            <a:ext cx="42700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Afin de représenter le processus, les cellules vivantes sont généralement représentées colorées sur la grille, sur un fond de cellules mortes incolores.</a:t>
            </a:r>
          </a:p>
          <a:p>
            <a:r>
              <a:rPr lang="fr-FR" sz="10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Les schémas de cet article suivent les conventions de couleur suivantes 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0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bleu : cellules en cours de vie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0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vert : cellules naissantes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0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rouge : cellules mourantes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0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jaune : cellules ne vivant qu’une seule génération</a:t>
            </a:r>
            <a:endParaRPr lang="fr-FR" sz="1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-162537"/>
            <a:ext cx="256464" cy="3250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6" name="Picture 12" descr="Gol-nochange.png">
            <a:hlinkClick r:id="rId8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6" y="4628446"/>
            <a:ext cx="647700" cy="6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Gol-dead.png">
            <a:hlinkClick r:id="rId9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411084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Gol-bor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64" y="4131448"/>
            <a:ext cx="647700" cy="6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63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de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000" dirty="0" smtClean="0"/>
              <a:t>Visual Studio 2017 (</a:t>
            </a:r>
            <a:r>
              <a:rPr lang="fr-FR" sz="1000" dirty="0" err="1" smtClean="0"/>
              <a:t>community</a:t>
            </a:r>
            <a:r>
              <a:rPr lang="fr-FR" sz="1000" dirty="0" smtClean="0"/>
              <a:t> ou autre)</a:t>
            </a:r>
          </a:p>
          <a:p>
            <a:r>
              <a:rPr lang="fr-FR" sz="1000" dirty="0" smtClean="0"/>
              <a:t>Installer le package développement pour UWP (</a:t>
            </a:r>
            <a:r>
              <a:rPr lang="fr-FR" sz="1000" dirty="0" err="1" smtClean="0"/>
              <a:t>Universal</a:t>
            </a:r>
            <a:r>
              <a:rPr lang="fr-FR" sz="1000" dirty="0" smtClean="0"/>
              <a:t> Windows </a:t>
            </a:r>
            <a:r>
              <a:rPr lang="fr-FR" sz="1000" dirty="0" err="1" smtClean="0"/>
              <a:t>Plateform</a:t>
            </a:r>
            <a:r>
              <a:rPr lang="fr-FR" sz="1000" dirty="0" smtClean="0"/>
              <a:t>)</a:t>
            </a:r>
          </a:p>
          <a:p>
            <a:r>
              <a:rPr lang="fr-FR" sz="1000" dirty="0" smtClean="0"/>
              <a:t>Avoir un PC de </a:t>
            </a:r>
            <a:r>
              <a:rPr lang="fr-FR" sz="1000" dirty="0" err="1" smtClean="0"/>
              <a:t>dev</a:t>
            </a:r>
            <a:r>
              <a:rPr lang="fr-FR" sz="1000" dirty="0" smtClean="0"/>
              <a:t> sous Windows 10 </a:t>
            </a:r>
            <a:r>
              <a:rPr lang="fr-FR" sz="1000" dirty="0" err="1" smtClean="0"/>
              <a:t>Creators</a:t>
            </a:r>
            <a:r>
              <a:rPr lang="fr-FR" sz="1000" dirty="0" smtClean="0"/>
              <a:t> Update </a:t>
            </a:r>
            <a:r>
              <a:rPr lang="fr-FR" sz="1000" dirty="0" err="1" smtClean="0"/>
              <a:t>build</a:t>
            </a:r>
            <a:r>
              <a:rPr lang="fr-FR" sz="1000" dirty="0" smtClean="0"/>
              <a:t> 15063</a:t>
            </a:r>
          </a:p>
          <a:p>
            <a:r>
              <a:rPr lang="fr-FR" sz="1000" dirty="0" smtClean="0"/>
              <a:t>https://www.visualstudio.com/fr/vs/universal-windows-platform/</a:t>
            </a:r>
            <a:endParaRPr lang="fr-FR" sz="1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56" y="2914650"/>
            <a:ext cx="76581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Must </a:t>
            </a:r>
            <a:r>
              <a:rPr lang="fr-FR" dirty="0" err="1" smtClean="0"/>
              <a:t>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Dans l’ordre : </a:t>
            </a:r>
          </a:p>
          <a:p>
            <a:pPr lvl="1"/>
            <a:r>
              <a:rPr lang="fr-FR" dirty="0" smtClean="0">
                <a:hlinkClick r:id="rId2"/>
              </a:rPr>
              <a:t>https://www.syncfusion.com/ebooks/uwp_succinctly</a:t>
            </a:r>
          </a:p>
          <a:p>
            <a:pPr lvl="1"/>
            <a:r>
              <a:rPr lang="fr-FR" dirty="0" smtClean="0">
                <a:hlinkClick r:id="rId2"/>
              </a:rPr>
              <a:t>https://www.syncfusion.com/ebooks/more_uwp_succinctly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91" y="3466532"/>
            <a:ext cx="5265909" cy="33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6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Windows 10 </a:t>
            </a:r>
            <a:r>
              <a:rPr lang="fr-FR" smtClean="0"/>
              <a:t>plateforme unifiée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59" y="1436239"/>
            <a:ext cx="93249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971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257</Words>
  <Application>Microsoft Office PowerPoint</Application>
  <PresentationFormat>Grand écran</PresentationFormat>
  <Paragraphs>61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Hukley Caisse Enregistreuse</vt:lpstr>
      <vt:lpstr>Principes d’architecture</vt:lpstr>
      <vt:lpstr>Principales fonctionnalités</vt:lpstr>
      <vt:lpstr>Algorithme du jeu de la vie. (Automate cellulaire)</vt:lpstr>
      <vt:lpstr>Environnement de développement</vt:lpstr>
      <vt:lpstr>Must read</vt:lpstr>
      <vt:lpstr>Windows 10 plateforme unifiée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Frédéric Berton</cp:lastModifiedBy>
  <cp:revision>24</cp:revision>
  <dcterms:created xsi:type="dcterms:W3CDTF">2018-02-23T13:51:43Z</dcterms:created>
  <dcterms:modified xsi:type="dcterms:W3CDTF">2019-10-29T20:02:07Z</dcterms:modified>
</cp:coreProperties>
</file>