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26"/>
      </p:cViewPr>
      <p:guideLst>
        <p:guide orient="horz" pos="17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088A8-1822-B68C-2357-274CB1941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92CD89-1BE8-BEFF-BB02-B473B6AC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308EF-5B2C-56AA-1A34-BD0080E4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0C5A-9555-3B0B-5AAC-E75FD82B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4C10DD-D4E3-F3FC-30D3-EB416378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5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7589B-DF70-5ED0-E031-AC646E45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F91A24-2C0D-98E7-C110-5613AD16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659243-1027-5166-8524-FE804EA7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CD02CD-E82E-788A-E200-FE7908DB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A24D5A-6DA9-E346-237E-4C8F0D71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4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5803C3-6728-053A-FC76-1459D91A9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60F047-3D02-A6C3-DE44-77CB9EB9C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488B2A-9C9E-55C7-53F2-21393702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8B757-446A-BCC6-B54C-4493F95B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E34F8-3E76-7F70-4958-E0F8C30C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09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EFD4B-536B-3832-B903-021CEF29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B165D8-E556-2BE5-36FC-CEB2B64F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D25B40-8E90-8B07-E2CE-10EC5E5C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EA11-A135-51D2-F061-2C9CD033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7499F4-754E-DE6F-29DA-51ED5545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9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915CD-98D5-F8DC-F63F-1E3F8C8F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6E607D-5307-E306-C108-8C399E1F7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F79DDC-D797-7FC0-1483-659D404C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47A3D-8F5A-B31F-4F08-C78C3DF0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6DEB4-7C27-1DD9-02A3-9331A558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02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C213C-FBB8-F536-A0CE-63136BD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F7C1C-7340-4DB1-1D2B-C7B5DE9A3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B3319F-CDA3-9BE9-CFD3-73A78099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078D9-9400-E9F5-15B2-EEBFC47F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ADD9CD-7CDB-DB56-7256-AD6FE5A6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C616CF-BDC1-0205-AA8B-71A77C66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8AAB9-A6A2-3438-0443-62F9F4D1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51FD74-BAE8-9F06-8B50-F91FCEDE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87A66A-5428-5011-4CDF-E1BDD428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A5E563-D101-E1F0-542B-B149C08FF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7BF228-F723-338D-0118-9A9296AD9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1B9454-854D-21C0-5C5A-7D74612B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9C86B6-2FA5-B0FA-4499-FE012A28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215946-76C5-6177-C153-B4C1C8B6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6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4F826-D8EA-1C45-ADA2-CC8D4FFC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A33E9-65F5-4435-D769-AC93966D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0710AD-604E-6A2E-32F5-A547E289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1233CC-1EFF-E423-F699-7E7B5ECE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3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74340A-8E58-D02E-ED67-5C47CC4B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31EB0E-88F8-F817-48EA-7C9B46D0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A810AF-D8D0-F41F-2B16-95899C9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29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84EA1-4900-7E66-8574-49D386BA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98196-7EAF-50C6-59D2-DDF552C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B43B4E-AA57-7BBA-582A-748601BAB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58DE36-E2CD-5783-71AE-FF4FBC6D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B020EB-B5B3-0F44-972B-CDDDC516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30EAE-F0D6-6E8D-4785-0A2C045D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D9768-4306-46AE-EF49-0A9FF226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9AFAA1-FE18-2C1A-F1D1-5FAEA0C36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41921-47F4-B7F2-7573-D0B1F55B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16D2B4-B20C-B5F5-9FC6-30E259DB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B1B911-1F11-472C-D93E-B1E8D490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A3343-BF8E-3514-A678-0D55F195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50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905F82-224B-F6F6-2177-CC0B6798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D36EF-BA46-C357-D300-0E3F637A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F4B99-F0EB-2D70-F509-298F83596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4BEB2-6853-4505-B393-7A774CE3A54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8F761-38B5-1B0A-0FE5-557451DCF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4BF4F0-DC57-D208-B5CA-E351F3F8D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6356-2947-4F20-94ED-7EB215AE4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50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E357BA-BA2E-55F3-1F48-E9B560E45B5F}"/>
              </a:ext>
            </a:extLst>
          </p:cNvPr>
          <p:cNvSpPr txBox="1"/>
          <p:nvPr/>
        </p:nvSpPr>
        <p:spPr>
          <a:xfrm>
            <a:off x="1019907" y="1734235"/>
            <a:ext cx="918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https://localhost:7008/servicename/v1/todoitems/{item-id}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F1174-DF4A-1104-7874-83923BD0FD7D}"/>
              </a:ext>
            </a:extLst>
          </p:cNvPr>
          <p:cNvSpPr/>
          <p:nvPr/>
        </p:nvSpPr>
        <p:spPr>
          <a:xfrm>
            <a:off x="1019907" y="1799066"/>
            <a:ext cx="959618" cy="408149"/>
          </a:xfrm>
          <a:prstGeom prst="rect">
            <a:avLst/>
          </a:prstGeom>
          <a:noFill/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0C21A-1757-0ABD-42F3-46DDF03C23F9}"/>
              </a:ext>
            </a:extLst>
          </p:cNvPr>
          <p:cNvSpPr/>
          <p:nvPr/>
        </p:nvSpPr>
        <p:spPr>
          <a:xfrm>
            <a:off x="2277625" y="1791770"/>
            <a:ext cx="1349829" cy="43554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ABF573-05C8-81EA-08EC-8D9CA7D6FC0E}"/>
              </a:ext>
            </a:extLst>
          </p:cNvPr>
          <p:cNvSpPr/>
          <p:nvPr/>
        </p:nvSpPr>
        <p:spPr>
          <a:xfrm>
            <a:off x="3727100" y="1791770"/>
            <a:ext cx="714271" cy="43554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9207E-E1A1-5A8B-2D9D-33B4BBBE090F}"/>
              </a:ext>
            </a:extLst>
          </p:cNvPr>
          <p:cNvSpPr/>
          <p:nvPr/>
        </p:nvSpPr>
        <p:spPr>
          <a:xfrm>
            <a:off x="4571161" y="1779973"/>
            <a:ext cx="1849736" cy="435541"/>
          </a:xfrm>
          <a:prstGeom prst="rect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67ED8-9440-2F7A-2A01-67F2CE27B140}"/>
              </a:ext>
            </a:extLst>
          </p:cNvPr>
          <p:cNvSpPr/>
          <p:nvPr/>
        </p:nvSpPr>
        <p:spPr>
          <a:xfrm>
            <a:off x="6580832" y="1781722"/>
            <a:ext cx="422870" cy="435541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9A021-310A-7F05-00CE-7AFA767CEF66}"/>
              </a:ext>
            </a:extLst>
          </p:cNvPr>
          <p:cNvSpPr/>
          <p:nvPr/>
        </p:nvSpPr>
        <p:spPr>
          <a:xfrm>
            <a:off x="7084086" y="1799066"/>
            <a:ext cx="1547448" cy="435541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558FF-FB0A-8D55-DD62-5C29D2FA7A1F}"/>
              </a:ext>
            </a:extLst>
          </p:cNvPr>
          <p:cNvSpPr/>
          <p:nvPr/>
        </p:nvSpPr>
        <p:spPr>
          <a:xfrm>
            <a:off x="8753787" y="1791770"/>
            <a:ext cx="1324710" cy="435541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A0A43CF-9A69-7F0E-1150-22A40D760A34}"/>
              </a:ext>
            </a:extLst>
          </p:cNvPr>
          <p:cNvSpPr/>
          <p:nvPr/>
        </p:nvSpPr>
        <p:spPr>
          <a:xfrm rot="16200000">
            <a:off x="2534696" y="-207609"/>
            <a:ext cx="391886" cy="34214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71F261-68C2-B9F4-494E-40E7457BCF89}"/>
              </a:ext>
            </a:extLst>
          </p:cNvPr>
          <p:cNvSpPr txBox="1"/>
          <p:nvPr/>
        </p:nvSpPr>
        <p:spPr>
          <a:xfrm>
            <a:off x="1019907" y="976869"/>
            <a:ext cx="3421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Identification du serveur</a:t>
            </a:r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5236ACB3-029B-D2B6-3BE3-60BE3DECA231}"/>
              </a:ext>
            </a:extLst>
          </p:cNvPr>
          <p:cNvSpPr/>
          <p:nvPr/>
        </p:nvSpPr>
        <p:spPr>
          <a:xfrm rot="16200000">
            <a:off x="7133910" y="-1245523"/>
            <a:ext cx="391886" cy="54972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4DDF16A-86BB-A8AB-9D8C-59183915A109}"/>
              </a:ext>
            </a:extLst>
          </p:cNvPr>
          <p:cNvSpPr txBox="1"/>
          <p:nvPr/>
        </p:nvSpPr>
        <p:spPr>
          <a:xfrm>
            <a:off x="4581208" y="976869"/>
            <a:ext cx="54972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Identification du </a:t>
            </a:r>
            <a:r>
              <a:rPr lang="fr-FR" sz="1400" b="1" dirty="0" err="1"/>
              <a:t>endpoint</a:t>
            </a:r>
            <a:r>
              <a:rPr lang="fr-FR" sz="1400" b="1" dirty="0"/>
              <a:t> </a:t>
            </a:r>
            <a:r>
              <a:rPr lang="fr-FR" sz="1400" b="1" dirty="0" err="1"/>
              <a:t>RESTFull</a:t>
            </a:r>
            <a:r>
              <a:rPr lang="fr-FR" sz="1400" b="1" dirty="0"/>
              <a:t> (URI)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92CEACF-31BB-140F-0F41-76796F7E2602}"/>
              </a:ext>
            </a:extLst>
          </p:cNvPr>
          <p:cNvCxnSpPr>
            <a:cxnSpLocks/>
          </p:cNvCxnSpPr>
          <p:nvPr/>
        </p:nvCxnSpPr>
        <p:spPr>
          <a:xfrm flipV="1">
            <a:off x="1457011" y="2257455"/>
            <a:ext cx="0" cy="485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3BBA555-7BCA-634B-6425-B46D7E40208D}"/>
              </a:ext>
            </a:extLst>
          </p:cNvPr>
          <p:cNvCxnSpPr>
            <a:cxnSpLocks/>
          </p:cNvCxnSpPr>
          <p:nvPr/>
        </p:nvCxnSpPr>
        <p:spPr>
          <a:xfrm flipV="1">
            <a:off x="2915697" y="2257455"/>
            <a:ext cx="0" cy="485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C87BF11-03EC-D999-D5A4-2B37F47EA8E2}"/>
              </a:ext>
            </a:extLst>
          </p:cNvPr>
          <p:cNvCxnSpPr>
            <a:cxnSpLocks/>
          </p:cNvCxnSpPr>
          <p:nvPr/>
        </p:nvCxnSpPr>
        <p:spPr>
          <a:xfrm flipV="1">
            <a:off x="4010967" y="2257455"/>
            <a:ext cx="0" cy="485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4055346-F104-F808-4F8B-471F4D321281}"/>
              </a:ext>
            </a:extLst>
          </p:cNvPr>
          <p:cNvCxnSpPr>
            <a:cxnSpLocks/>
          </p:cNvCxnSpPr>
          <p:nvPr/>
        </p:nvCxnSpPr>
        <p:spPr>
          <a:xfrm flipV="1">
            <a:off x="5389265" y="2227311"/>
            <a:ext cx="0" cy="485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C9EFF3B-961E-075C-6279-6C668A9DBA6B}"/>
              </a:ext>
            </a:extLst>
          </p:cNvPr>
          <p:cNvCxnSpPr>
            <a:cxnSpLocks/>
          </p:cNvCxnSpPr>
          <p:nvPr/>
        </p:nvCxnSpPr>
        <p:spPr>
          <a:xfrm flipV="1">
            <a:off x="6755841" y="2259043"/>
            <a:ext cx="0" cy="485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D3A9F1-FB23-703D-14D2-684482FA724B}"/>
              </a:ext>
            </a:extLst>
          </p:cNvPr>
          <p:cNvCxnSpPr>
            <a:cxnSpLocks/>
          </p:cNvCxnSpPr>
          <p:nvPr/>
        </p:nvCxnSpPr>
        <p:spPr>
          <a:xfrm flipV="1">
            <a:off x="7820967" y="2259043"/>
            <a:ext cx="0" cy="485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8B78964-7C1C-A809-B4E9-D685BB64DEA0}"/>
              </a:ext>
            </a:extLst>
          </p:cNvPr>
          <p:cNvCxnSpPr>
            <a:cxnSpLocks/>
          </p:cNvCxnSpPr>
          <p:nvPr/>
        </p:nvCxnSpPr>
        <p:spPr>
          <a:xfrm flipV="1">
            <a:off x="9308123" y="2259043"/>
            <a:ext cx="0" cy="485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68CA83B-CC53-4059-0C9A-4DEE4666AC93}"/>
              </a:ext>
            </a:extLst>
          </p:cNvPr>
          <p:cNvSpPr txBox="1"/>
          <p:nvPr/>
        </p:nvSpPr>
        <p:spPr>
          <a:xfrm>
            <a:off x="1081748" y="2744788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Protocole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8882536-5AF0-799A-D360-6DD394436CB3}"/>
              </a:ext>
            </a:extLst>
          </p:cNvPr>
          <p:cNvSpPr txBox="1"/>
          <p:nvPr/>
        </p:nvSpPr>
        <p:spPr>
          <a:xfrm>
            <a:off x="2470096" y="2773344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/>
              <a:t>Hostname</a:t>
            </a:r>
            <a:endParaRPr lang="fr-FR" sz="1100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41EFE20-7F74-8BE6-AEBA-30EF3A8802A8}"/>
              </a:ext>
            </a:extLst>
          </p:cNvPr>
          <p:cNvSpPr txBox="1"/>
          <p:nvPr/>
        </p:nvSpPr>
        <p:spPr>
          <a:xfrm>
            <a:off x="3779016" y="2773344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Port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074538E-03F3-E461-9643-07E1C7A0A1ED}"/>
              </a:ext>
            </a:extLst>
          </p:cNvPr>
          <p:cNvSpPr txBox="1"/>
          <p:nvPr/>
        </p:nvSpPr>
        <p:spPr>
          <a:xfrm>
            <a:off x="4820331" y="2763295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Nom du service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B797D66-C12A-7330-A494-65AA9E3290C7}"/>
              </a:ext>
            </a:extLst>
          </p:cNvPr>
          <p:cNvSpPr txBox="1"/>
          <p:nvPr/>
        </p:nvSpPr>
        <p:spPr>
          <a:xfrm>
            <a:off x="6450738" y="2775113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Version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534711-132B-ADBF-69BF-D18F6EA42812}"/>
              </a:ext>
            </a:extLst>
          </p:cNvPr>
          <p:cNvSpPr txBox="1"/>
          <p:nvPr/>
        </p:nvSpPr>
        <p:spPr>
          <a:xfrm>
            <a:off x="7148844" y="2773344"/>
            <a:ext cx="1407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Nom de la Ressource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DC163F-5028-EDF8-91E7-1354BB527A25}"/>
              </a:ext>
            </a:extLst>
          </p:cNvPr>
          <p:cNvSpPr txBox="1"/>
          <p:nvPr/>
        </p:nvSpPr>
        <p:spPr>
          <a:xfrm>
            <a:off x="8900354" y="2763295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Paramètre</a:t>
            </a: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421E7C9F-5192-FD55-8ECB-D65176F83DDE}"/>
              </a:ext>
            </a:extLst>
          </p:cNvPr>
          <p:cNvSpPr/>
          <p:nvPr/>
        </p:nvSpPr>
        <p:spPr>
          <a:xfrm rot="16200000">
            <a:off x="5353259" y="-3625111"/>
            <a:ext cx="391886" cy="9058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7808698-1073-9BCB-23F6-DA1D12128CD8}"/>
              </a:ext>
            </a:extLst>
          </p:cNvPr>
          <p:cNvSpPr txBox="1"/>
          <p:nvPr/>
        </p:nvSpPr>
        <p:spPr>
          <a:xfrm>
            <a:off x="1019907" y="365294"/>
            <a:ext cx="90585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138373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37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BERTON, Frédéric</dc:creator>
  <cp:lastModifiedBy>BERTON, Frédéric</cp:lastModifiedBy>
  <cp:revision>2</cp:revision>
  <dcterms:created xsi:type="dcterms:W3CDTF">2023-02-03T14:13:44Z</dcterms:created>
  <dcterms:modified xsi:type="dcterms:W3CDTF">2023-02-03T16:59:56Z</dcterms:modified>
</cp:coreProperties>
</file>