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one Porto" initials="BP" lastIdx="1" clrIdx="0">
    <p:extLst>
      <p:ext uri="{19B8F6BF-5375-455C-9EA6-DF929625EA0E}">
        <p15:presenceInfo xmlns:p15="http://schemas.microsoft.com/office/powerpoint/2012/main" userId="53f8c1219aabfd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84FD0-6043-E3C1-816C-17025307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76837"/>
            <a:ext cx="8825658" cy="2483141"/>
          </a:xfrm>
        </p:spPr>
        <p:txBody>
          <a:bodyPr/>
          <a:lstStyle/>
          <a:p>
            <a:pPr algn="ctr"/>
            <a:br>
              <a:rPr lang="pt-BR" u="sng" dirty="0"/>
            </a:br>
            <a:br>
              <a:rPr lang="pt-BR" u="sng" dirty="0"/>
            </a:br>
            <a:r>
              <a:rPr lang="pt-BR" u="sng" dirty="0"/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4E4BD-D26E-0AF4-4539-6DBDC4FB1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18406"/>
          </a:xfrm>
        </p:spPr>
        <p:txBody>
          <a:bodyPr/>
          <a:lstStyle/>
          <a:p>
            <a:r>
              <a:rPr lang="pt-BR" dirty="0"/>
              <a:t>Nome: bertone porto</a:t>
            </a:r>
          </a:p>
          <a:p>
            <a:r>
              <a:rPr lang="pt-BR" dirty="0"/>
              <a:t>Matéria: aspectos práticos em ciência da computação i</a:t>
            </a:r>
          </a:p>
          <a:p>
            <a:r>
              <a:rPr lang="pt-BR" dirty="0"/>
              <a:t>Professor: Francisco figueiredo Goytacaz </a:t>
            </a:r>
            <a:r>
              <a:rPr lang="pt-BR" dirty="0" err="1"/>
              <a:t>sant’anna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1B325-24D0-E3E8-F366-AA6EF69B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796954"/>
            <a:ext cx="5092906" cy="148485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Conceitos implementados no programa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CFE9AB7-ABA6-7C24-4FDE-022EF51C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1021" y="2474752"/>
            <a:ext cx="5084979" cy="3380764"/>
          </a:xfrm>
        </p:spPr>
        <p:txBody>
          <a:bodyPr/>
          <a:lstStyle/>
          <a:p>
            <a:r>
              <a:rPr lang="pt-BR" b="1" dirty="0"/>
              <a:t>Loop de eventos</a:t>
            </a:r>
            <a:r>
              <a:rPr lang="pt-BR" dirty="0"/>
              <a:t>: loops  para animações do player e dos fantasmas no mapa.</a:t>
            </a:r>
          </a:p>
          <a:p>
            <a:r>
              <a:rPr lang="pt-BR" b="1" dirty="0"/>
              <a:t>Colisão</a:t>
            </a:r>
            <a:r>
              <a:rPr lang="pt-BR" dirty="0"/>
              <a:t>: interações entre o player e os fantasmas, obstáculos e moedas/frutas utilizando </a:t>
            </a:r>
            <a:r>
              <a:rPr lang="pt-BR" dirty="0" err="1"/>
              <a:t>SDL_HasIntersection</a:t>
            </a:r>
            <a:r>
              <a:rPr lang="pt-BR" dirty="0"/>
              <a:t>(). Além de interação entre o cursor e </a:t>
            </a:r>
            <a:r>
              <a:rPr lang="pt-BR" dirty="0" err="1"/>
              <a:t>rect</a:t>
            </a:r>
            <a:r>
              <a:rPr lang="pt-BR" dirty="0"/>
              <a:t> no menu utilizando </a:t>
            </a:r>
            <a:r>
              <a:rPr lang="pt-BR" dirty="0" err="1"/>
              <a:t>SDL_PointInRect</a:t>
            </a:r>
            <a:r>
              <a:rPr lang="pt-BR" dirty="0"/>
              <a:t>().</a:t>
            </a:r>
          </a:p>
          <a:p>
            <a:r>
              <a:rPr lang="pt-BR" b="1" dirty="0"/>
              <a:t>Imagens</a:t>
            </a:r>
            <a:r>
              <a:rPr lang="pt-BR" dirty="0"/>
              <a:t>: utilizando um sprite do jogo original para as animações do projeto. Animação para a movimentação e morte do player, fantasmas e moedas/frutas.</a:t>
            </a:r>
          </a:p>
          <a:p>
            <a:r>
              <a:rPr lang="pt-BR" b="1" dirty="0"/>
              <a:t>Temporizador</a:t>
            </a:r>
            <a:r>
              <a:rPr lang="pt-BR" dirty="0"/>
              <a:t>: utilizando a função auxiliar </a:t>
            </a:r>
            <a:r>
              <a:rPr lang="pt-BR" dirty="0" err="1"/>
              <a:t>AUX_WaitEventTimeoutCount</a:t>
            </a:r>
            <a:r>
              <a:rPr lang="pt-BR" dirty="0"/>
              <a:t>() para contar o tempo.</a:t>
            </a:r>
          </a:p>
          <a:p>
            <a:endParaRPr lang="pt-BR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CA5707AF-00CE-60DC-7F90-DE50EE4321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6110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646E1-E889-B5B5-B74F-01F3EFD1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Coleção dinâmica de objetos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0D489FC-5711-A2EB-CF3D-FC4CE6E0104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7B93FE-FB33-00F6-F427-6E6CE3ADE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Um vetor ou lista para aparição aleatória de frutas que dão poder ao player no mapa.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D66FE9-C3F6-BCC5-7394-C4AD7B2C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492" y="2109888"/>
            <a:ext cx="1492508" cy="30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5CACE-652B-60B3-7690-30131B2C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103152"/>
            <a:ext cx="5092906" cy="1371600"/>
          </a:xfrm>
        </p:spPr>
        <p:txBody>
          <a:bodyPr>
            <a:normAutofit/>
          </a:bodyPr>
          <a:lstStyle/>
          <a:p>
            <a:r>
              <a:rPr lang="pt-BR" b="1" dirty="0"/>
              <a:t>Transições de tela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1AADF1-23FE-8993-FBC3-AB7D5C82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902590"/>
            <a:ext cx="5084979" cy="2126609"/>
          </a:xfrm>
        </p:spPr>
        <p:txBody>
          <a:bodyPr/>
          <a:lstStyle/>
          <a:p>
            <a:r>
              <a:rPr lang="pt-BR" dirty="0"/>
              <a:t>Menu -&gt; Jogo -&gt; Menu -&gt; Fim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268CDA-1076-046A-D7D3-35D160E085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048" r="12048"/>
          <a:stretch/>
        </p:blipFill>
        <p:spPr>
          <a:xfrm>
            <a:off x="6950075" y="1143000"/>
            <a:ext cx="3200400" cy="4572000"/>
          </a:xfrm>
        </p:spPr>
      </p:pic>
    </p:spTree>
    <p:extLst>
      <p:ext uri="{BB962C8B-B14F-4D97-AF65-F5344CB8AC3E}">
        <p14:creationId xmlns:p14="http://schemas.microsoft.com/office/powerpoint/2010/main" val="23268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00DD-7AF7-D953-B216-23D74851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143000"/>
            <a:ext cx="5092906" cy="1046527"/>
          </a:xfrm>
        </p:spPr>
        <p:txBody>
          <a:bodyPr/>
          <a:lstStyle/>
          <a:p>
            <a:r>
              <a:rPr lang="pt-BR" b="1" dirty="0"/>
              <a:t>Máquina de estado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28F8D46-47B8-07AD-AF15-4B08542253A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4BCED49-B840-287C-2C28-52951C4C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306972"/>
            <a:ext cx="4941046" cy="2722228"/>
          </a:xfrm>
        </p:spPr>
        <p:txBody>
          <a:bodyPr/>
          <a:lstStyle/>
          <a:p>
            <a:r>
              <a:rPr lang="pt-BR" dirty="0"/>
              <a:t>Até o momento o programa tem três máquinas de estado: </a:t>
            </a:r>
          </a:p>
          <a:p>
            <a:r>
              <a:rPr lang="pt-BR" dirty="0"/>
              <a:t>-Personagem: usado para a movimentação do player.</a:t>
            </a:r>
          </a:p>
          <a:p>
            <a:r>
              <a:rPr lang="pt-BR" dirty="0"/>
              <a:t>-Vida: usado para saber a vida do player ou dos fantasmas.</a:t>
            </a:r>
          </a:p>
          <a:p>
            <a:r>
              <a:rPr lang="pt-BR" dirty="0"/>
              <a:t>-</a:t>
            </a:r>
            <a:r>
              <a:rPr lang="pt-BR" dirty="0" err="1"/>
              <a:t>Estado_Ghost</a:t>
            </a:r>
            <a:r>
              <a:rPr lang="pt-BR" dirty="0"/>
              <a:t>: usado para movimentação dos fantasmas.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3416E3-2F3F-35C8-2319-18D690F2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2671"/>
            <a:ext cx="522995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1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22F2-21B9-B8E2-DD1A-00B89A67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872230"/>
          </a:xfrm>
        </p:spPr>
        <p:txBody>
          <a:bodyPr/>
          <a:lstStyle/>
          <a:p>
            <a:r>
              <a:rPr lang="pt-BR" b="1" dirty="0"/>
              <a:t>Algo a mais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182D30-6363-D660-1F26-B52F6637E1C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5C9864-2238-4BC8-C4DF-59BB375A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85145"/>
            <a:ext cx="5084979" cy="2244055"/>
          </a:xfrm>
        </p:spPr>
        <p:txBody>
          <a:bodyPr/>
          <a:lstStyle/>
          <a:p>
            <a:r>
              <a:rPr lang="pt-BR" dirty="0"/>
              <a:t>O “algo a mais” do projeto será utilizar o temporizador para aparecer frutas que darão poder por um tempo ao player, além de fazer os obstáculos mudarem de posição a cada período de tempo.</a:t>
            </a:r>
          </a:p>
        </p:txBody>
      </p:sp>
    </p:spTree>
    <p:extLst>
      <p:ext uri="{BB962C8B-B14F-4D97-AF65-F5344CB8AC3E}">
        <p14:creationId xmlns:p14="http://schemas.microsoft.com/office/powerpoint/2010/main" val="179863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242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  PROJETO FINAL</vt:lpstr>
      <vt:lpstr>Conceitos implementados no programa</vt:lpstr>
      <vt:lpstr>Coleção dinâmica de objetos</vt:lpstr>
      <vt:lpstr>Transições de tela</vt:lpstr>
      <vt:lpstr>Máquina de estado</vt:lpstr>
      <vt:lpstr>Algo a mais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Bertone Porto</dc:creator>
  <cp:lastModifiedBy>Bertone Porto</cp:lastModifiedBy>
  <cp:revision>2</cp:revision>
  <dcterms:created xsi:type="dcterms:W3CDTF">2023-02-02T03:51:45Z</dcterms:created>
  <dcterms:modified xsi:type="dcterms:W3CDTF">2023-02-02T04:48:30Z</dcterms:modified>
</cp:coreProperties>
</file>