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9" r:id="rId2"/>
    <p:sldId id="261" r:id="rId3"/>
    <p:sldId id="257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89" autoAdjust="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BF77A-1B13-4F13-91AF-F4AE82D802B6}" type="datetimeFigureOut">
              <a:rPr lang="fr-CH" smtClean="0"/>
              <a:t>03.05.2017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36483-72C3-4FB1-890C-5D459F5449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92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CH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379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03.05.2017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138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03.05.2017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482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03.05.2017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66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03.05.2017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792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03.05.2017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446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03.05.2017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15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03.05.2017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00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03.05.2017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81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03.05.2017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617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03.05.2017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912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03.05.2017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36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435E-AFEA-46C7-B6F4-2DF35AF77AFB}" type="datetimeFigureOut">
              <a:rPr lang="fr-CH" smtClean="0"/>
              <a:t>03.05.2017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65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5880"/>
          </a:xfrm>
        </p:spPr>
        <p:txBody>
          <a:bodyPr/>
          <a:lstStyle/>
          <a:p>
            <a:r>
              <a:rPr lang="fr-CH" dirty="0" smtClean="0"/>
              <a:t>Chaine de responsabilité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18713" y="3303932"/>
            <a:ext cx="2157469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Une présentation de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0760" y="3303932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Valentin </a:t>
            </a:r>
            <a:r>
              <a:rPr lang="fr-CH" dirty="0" err="1" smtClean="0"/>
              <a:t>Finini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3999471" y="4675532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Lawrence Stalder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8582049" y="4675532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Christopher Meier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6290760" y="4675532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Daniel Palumbo</a:t>
            </a:r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8582049" y="3303932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Antoine Friant</a:t>
            </a:r>
            <a:endParaRPr lang="fr-CH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7658759" y="3610980"/>
            <a:ext cx="9232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7" idx="1"/>
            <a:endCxn id="8" idx="3"/>
          </p:cNvCxnSpPr>
          <p:nvPr/>
        </p:nvCxnSpPr>
        <p:spPr>
          <a:xfrm flipH="1">
            <a:off x="7658760" y="4963532"/>
            <a:ext cx="9232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8" idx="1"/>
            <a:endCxn id="6" idx="3"/>
          </p:cNvCxnSpPr>
          <p:nvPr/>
        </p:nvCxnSpPr>
        <p:spPr>
          <a:xfrm flipH="1">
            <a:off x="5367471" y="4963532"/>
            <a:ext cx="9232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99471" y="3303932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Pier </a:t>
            </a:r>
          </a:p>
          <a:p>
            <a:pPr algn="ctr"/>
            <a:r>
              <a:rPr lang="fr-CH" dirty="0" smtClean="0"/>
              <a:t>Donini</a:t>
            </a:r>
            <a:endParaRPr lang="fr-CH" dirty="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5367470" y="3589447"/>
            <a:ext cx="9232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3076182" y="3591932"/>
            <a:ext cx="9232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9" idx="2"/>
            <a:endCxn id="7" idx="0"/>
          </p:cNvCxnSpPr>
          <p:nvPr/>
        </p:nvCxnSpPr>
        <p:spPr>
          <a:xfrm>
            <a:off x="9266049" y="3879932"/>
            <a:ext cx="0" cy="79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554039" y="3246011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 smtClean="0"/>
              <a:t>pass</a:t>
            </a:r>
            <a:endParaRPr lang="fr-CH" sz="1600" dirty="0"/>
          </a:p>
        </p:txBody>
      </p:sp>
      <p:sp>
        <p:nvSpPr>
          <p:cNvPr id="62" name="ZoneTexte 61"/>
          <p:cNvSpPr txBox="1"/>
          <p:nvPr/>
        </p:nvSpPr>
        <p:spPr>
          <a:xfrm>
            <a:off x="7845327" y="3272426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 smtClean="0"/>
              <a:t>pass</a:t>
            </a:r>
            <a:endParaRPr lang="fr-CH" sz="1600" dirty="0"/>
          </a:p>
        </p:txBody>
      </p:sp>
      <p:sp>
        <p:nvSpPr>
          <p:cNvPr id="63" name="ZoneTexte 62"/>
          <p:cNvSpPr txBox="1"/>
          <p:nvPr/>
        </p:nvSpPr>
        <p:spPr>
          <a:xfrm>
            <a:off x="9280097" y="4100605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 smtClean="0"/>
              <a:t>pass</a:t>
            </a:r>
            <a:endParaRPr lang="fr-CH" sz="1600" dirty="0"/>
          </a:p>
        </p:txBody>
      </p:sp>
      <p:sp>
        <p:nvSpPr>
          <p:cNvPr id="64" name="ZoneTexte 63"/>
          <p:cNvSpPr txBox="1"/>
          <p:nvPr/>
        </p:nvSpPr>
        <p:spPr>
          <a:xfrm>
            <a:off x="7845326" y="4596309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 smtClean="0"/>
              <a:t>pass</a:t>
            </a:r>
            <a:endParaRPr lang="fr-CH" sz="1600" dirty="0"/>
          </a:p>
        </p:txBody>
      </p:sp>
      <p:sp>
        <p:nvSpPr>
          <p:cNvPr id="65" name="ZoneTexte 64"/>
          <p:cNvSpPr txBox="1"/>
          <p:nvPr/>
        </p:nvSpPr>
        <p:spPr>
          <a:xfrm>
            <a:off x="5554039" y="457122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 smtClean="0"/>
              <a:t>pass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7302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Intention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Éviter d'associer l'expéditeur d'une requête à son récepteur en donnant plus d'un objet pour traiter la demande.</a:t>
            </a:r>
          </a:p>
          <a:p>
            <a:r>
              <a:rPr lang="fr-CH" dirty="0" smtClean="0"/>
              <a:t>Chaîner les objets récepteurs et passer la requête le long de la chaîne jusqu'à ce qu'un objet </a:t>
            </a:r>
            <a:r>
              <a:rPr lang="fr-CH" smtClean="0"/>
              <a:t>la traite.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054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Conséquences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>
            <a:normAutofit fontScale="92500" lnSpcReduction="10000"/>
          </a:bodyPr>
          <a:lstStyle/>
          <a:p>
            <a:r>
              <a:rPr lang="fr-CH" dirty="0" smtClean="0"/>
              <a:t>Réduction du couplage </a:t>
            </a:r>
          </a:p>
          <a:p>
            <a:pPr lvl="1"/>
            <a:r>
              <a:rPr lang="fr-CH" dirty="0" smtClean="0"/>
              <a:t>L’expéditeur ne sait pas quel objet va traiter la requête</a:t>
            </a:r>
          </a:p>
          <a:p>
            <a:pPr lvl="1"/>
            <a:r>
              <a:rPr lang="fr-CH" dirty="0" smtClean="0"/>
              <a:t>Un objet de la chaîne ne connaît pas la structure de la chaîne</a:t>
            </a:r>
          </a:p>
          <a:p>
            <a:r>
              <a:rPr lang="fr-CH" dirty="0" smtClean="0"/>
              <a:t>Simplification de l’interconnexion entre objets</a:t>
            </a:r>
          </a:p>
          <a:p>
            <a:pPr lvl="1"/>
            <a:r>
              <a:rPr lang="fr-CH" dirty="0" smtClean="0"/>
              <a:t>Nul besoin de maintenir des références dans tous les sens.</a:t>
            </a:r>
          </a:p>
          <a:p>
            <a:pPr lvl="1"/>
            <a:r>
              <a:rPr lang="fr-CH" dirty="0" smtClean="0"/>
              <a:t>1 seul référenceur au successeur.</a:t>
            </a:r>
          </a:p>
          <a:p>
            <a:r>
              <a:rPr lang="fr-CH" dirty="0" smtClean="0"/>
              <a:t>Flexibilité dans l’assignation de responsabilités</a:t>
            </a:r>
          </a:p>
          <a:p>
            <a:pPr lvl="1"/>
            <a:r>
              <a:rPr lang="fr-CH" dirty="0" smtClean="0"/>
              <a:t>La structure de la chaîne et la responsabilité donnée au membre de la chaîne peuvent être modifiés durant l’exécution.</a:t>
            </a:r>
          </a:p>
          <a:p>
            <a:r>
              <a:rPr lang="fr-CH" dirty="0" smtClean="0"/>
              <a:t>Le traitement n’est pas garantie</a:t>
            </a:r>
          </a:p>
          <a:p>
            <a:pPr lvl="1"/>
            <a:r>
              <a:rPr lang="fr-CH" dirty="0" smtClean="0"/>
              <a:t>Aucun objet peut traiter la requête</a:t>
            </a:r>
          </a:p>
          <a:p>
            <a:pPr lvl="1"/>
            <a:r>
              <a:rPr lang="fr-CH" dirty="0" smtClean="0"/>
              <a:t>La chaîne est mal configurée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60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utiliser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Lorsque plus d’un objet pourrait traiter la requête et que le récepteur n’est pas connu.</a:t>
            </a:r>
          </a:p>
          <a:p>
            <a:r>
              <a:rPr lang="fr-CH" dirty="0" smtClean="0"/>
              <a:t>Si l’on veut envoyer une requête à plusieurs objets sans spécifier le récepteur.</a:t>
            </a:r>
          </a:p>
          <a:p>
            <a:r>
              <a:rPr lang="fr-CH" dirty="0" smtClean="0"/>
              <a:t>Lorsque l’ensemble d’objets qui pourrait traiter la requête peut être spécifier dynamiquement.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24497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198</Words>
  <Application>Microsoft Office PowerPoint</Application>
  <PresentationFormat>Grand écran</PresentationFormat>
  <Paragraphs>34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Chaine de responsabilité</vt:lpstr>
      <vt:lpstr>Intention</vt:lpstr>
      <vt:lpstr>Conséquences</vt:lpstr>
      <vt:lpstr>A utiliser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palumbo</dc:creator>
  <cp:lastModifiedBy>daniel palumbo</cp:lastModifiedBy>
  <cp:revision>21</cp:revision>
  <dcterms:created xsi:type="dcterms:W3CDTF">2017-05-03T11:34:03Z</dcterms:created>
  <dcterms:modified xsi:type="dcterms:W3CDTF">2017-05-03T14:18:07Z</dcterms:modified>
</cp:coreProperties>
</file>