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CoRe</a:t>
            </a:r>
            <a:endParaRPr b="0" lang="fr-CH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fr-CH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Chain of Responsabilty</a:t>
            </a:r>
            <a:endParaRPr b="0" lang="fr-CH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Introduction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Shoot ’em up coloré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Maillons de la chaîne = obstacles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Chaîne = explosions en chaîne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150680" y="2805480"/>
            <a:ext cx="811800" cy="811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 rot="19020000">
            <a:off x="8266680" y="2814480"/>
            <a:ext cx="811800" cy="81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Technologies utilisées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Libgdx (framework)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Gradle (préconfiguré par libgdx)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GIT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02200" y="1440000"/>
            <a:ext cx="9145800" cy="55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48000" y="1584000"/>
            <a:ext cx="8978400" cy="48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24640" y="1623960"/>
            <a:ext cx="7657200" cy="49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47920" y="2503800"/>
            <a:ext cx="8609760" cy="29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Démonstration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2240" y="1584000"/>
            <a:ext cx="10068480" cy="59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LibreOffice/5.3.3.2$Linux_X86_64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2017-06-13T15:20:06Z</dcterms:created>
  <dc:creator/>
  <dc:description/>
  <dc:language>fr-CH</dc:language>
  <cp:lastModifiedBy/>
  <dcterms:modified xsi:type="dcterms:W3CDTF">2017-06-14T07:52:07Z</dcterms:modified>
  <cp:revision>16</cp:revision>
  <dc:subject/>
  <dc:title/>
</cp:coreProperties>
</file>