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9280" cy="125928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280" cy="8992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280" cy="467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9280" cy="1259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9280" cy="539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9280" cy="5392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9280" cy="5392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60000" y="333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fr-CH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CoRe</a:t>
            </a:r>
            <a:endParaRPr b="0" lang="fr-CH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40000" y="4680000"/>
            <a:ext cx="9179280" cy="25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fr-CH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Chain of Responsibilty</a:t>
            </a:r>
            <a:endParaRPr b="0" lang="fr-CH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fr-CH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Introduction</a:t>
            </a:r>
            <a:endParaRPr b="0" lang="fr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endParaRPr b="0" lang="fr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fr-CH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→ </a:t>
            </a:r>
            <a:r>
              <a:rPr b="1" lang="fr-CH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Shoot ’em up coloré</a:t>
            </a:r>
            <a:endParaRPr b="0" lang="fr-CH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fr-CH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→ </a:t>
            </a:r>
            <a:r>
              <a:rPr b="1" lang="fr-CH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Maillons de la chaîne = obstacles</a:t>
            </a:r>
            <a:endParaRPr b="0" lang="fr-CH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fr-CH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→ </a:t>
            </a:r>
            <a:r>
              <a:rPr b="1" lang="fr-CH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Chaîne = explosions en chaîne</a:t>
            </a:r>
            <a:endParaRPr b="0" lang="fr-CH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Image 84" descr=""/>
          <p:cNvPicPr/>
          <p:nvPr/>
        </p:nvPicPr>
        <p:blipFill>
          <a:blip r:embed="rId1"/>
          <a:stretch/>
        </p:blipFill>
        <p:spPr>
          <a:xfrm>
            <a:off x="7150680" y="2805480"/>
            <a:ext cx="811440" cy="811440"/>
          </a:xfrm>
          <a:prstGeom prst="rect">
            <a:avLst/>
          </a:prstGeom>
          <a:ln>
            <a:noFill/>
          </a:ln>
        </p:spPr>
      </p:pic>
      <p:pic>
        <p:nvPicPr>
          <p:cNvPr id="86" name="Image 85" descr=""/>
          <p:cNvPicPr/>
          <p:nvPr/>
        </p:nvPicPr>
        <p:blipFill>
          <a:blip r:embed="rId2"/>
          <a:stretch/>
        </p:blipFill>
        <p:spPr>
          <a:xfrm rot="19020000">
            <a:off x="8266320" y="2814480"/>
            <a:ext cx="811440" cy="81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fr-CH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Technologies utilisées</a:t>
            </a:r>
            <a:endParaRPr b="0" lang="fr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3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endParaRPr b="0" lang="fr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fr-CH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→ </a:t>
            </a:r>
            <a:r>
              <a:rPr b="1" lang="fr-CH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Libgdx (framework)</a:t>
            </a:r>
            <a:endParaRPr b="0" lang="fr-CH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fr-CH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→ </a:t>
            </a:r>
            <a:r>
              <a:rPr b="1" lang="fr-CH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Gradle (préconfiguré par libgdx)</a:t>
            </a:r>
            <a:endParaRPr b="0" lang="fr-CH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fr-CH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→ </a:t>
            </a:r>
            <a:r>
              <a:rPr b="1" lang="fr-CH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GIT</a:t>
            </a:r>
            <a:endParaRPr b="0" lang="fr-CH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2200" y="3194280"/>
            <a:ext cx="4093920" cy="2389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2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fr-CH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Diagramme de classes</a:t>
            </a:r>
            <a:endParaRPr b="0" lang="fr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4852440" y="1475280"/>
            <a:ext cx="3925440" cy="2413800"/>
          </a:xfrm>
          <a:prstGeom prst="rect">
            <a:avLst/>
          </a:prstGeom>
          <a:solidFill>
            <a:srgbClr val="00b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4"/>
          <p:cNvSpPr/>
          <p:nvPr/>
        </p:nvSpPr>
        <p:spPr>
          <a:xfrm>
            <a:off x="707040" y="5669280"/>
            <a:ext cx="3608640" cy="1133640"/>
          </a:xfrm>
          <a:prstGeom prst="rect">
            <a:avLst/>
          </a:prstGeom>
          <a:solidFill>
            <a:srgbClr val="7030a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4" name="Image 90" descr=""/>
          <p:cNvPicPr/>
          <p:nvPr/>
        </p:nvPicPr>
        <p:blipFill>
          <a:blip r:embed="rId1"/>
          <a:stretch/>
        </p:blipFill>
        <p:spPr>
          <a:xfrm>
            <a:off x="502200" y="1440000"/>
            <a:ext cx="9145440" cy="554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fr-CH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Diagramme de classes</a:t>
            </a:r>
            <a:endParaRPr b="0" lang="fr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906480" y="1730880"/>
            <a:ext cx="8151840" cy="47577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7" name="Image 5" descr=""/>
          <p:cNvPicPr/>
          <p:nvPr/>
        </p:nvPicPr>
        <p:blipFill>
          <a:blip r:embed="rId1"/>
          <a:srcRect l="-293" t="31207" r="55108" b="25038"/>
          <a:stretch/>
        </p:blipFill>
        <p:spPr>
          <a:xfrm>
            <a:off x="853560" y="1682640"/>
            <a:ext cx="8229240" cy="4830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fr-CH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Diagramme de classes</a:t>
            </a:r>
            <a:endParaRPr b="0" lang="fr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915120" y="1695600"/>
            <a:ext cx="7984080" cy="4909320"/>
          </a:xfrm>
          <a:prstGeom prst="rect">
            <a:avLst/>
          </a:prstGeom>
          <a:solidFill>
            <a:srgbClr val="00b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0" name="Image 6" descr=""/>
          <p:cNvPicPr/>
          <p:nvPr/>
        </p:nvPicPr>
        <p:blipFill>
          <a:blip r:embed="rId1"/>
          <a:srcRect l="47306" t="195" r="9378" b="55608"/>
          <a:stretch/>
        </p:blipFill>
        <p:spPr>
          <a:xfrm>
            <a:off x="865800" y="1645920"/>
            <a:ext cx="8058600" cy="4983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fr-CH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Diagramme de classes</a:t>
            </a:r>
            <a:endParaRPr b="0" lang="fr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933120" y="2765160"/>
            <a:ext cx="8377560" cy="2631960"/>
          </a:xfrm>
          <a:prstGeom prst="rect">
            <a:avLst/>
          </a:prstGeom>
          <a:solidFill>
            <a:srgbClr val="7030a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Image 6" descr=""/>
          <p:cNvPicPr/>
          <p:nvPr/>
        </p:nvPicPr>
        <p:blipFill>
          <a:blip r:embed="rId1"/>
          <a:srcRect l="2241" t="75855" r="58175" b="3261"/>
          <a:stretch/>
        </p:blipFill>
        <p:spPr>
          <a:xfrm>
            <a:off x="933120" y="2743200"/>
            <a:ext cx="8405640" cy="2688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fr-CH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Démonstration</a:t>
            </a:r>
            <a:endParaRPr b="0" lang="fr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5" name="Image 98" descr=""/>
          <p:cNvPicPr/>
          <p:nvPr/>
        </p:nvPicPr>
        <p:blipFill>
          <a:blip r:embed="rId1"/>
          <a:stretch/>
        </p:blipFill>
        <p:spPr>
          <a:xfrm>
            <a:off x="12240" y="1584000"/>
            <a:ext cx="10068120" cy="597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Application>LibreOffice/5.3.3.2$Linux_X86_64 LibreOffice_project/30m0$Build-2</Application>
  <Words>52</Words>
  <Paragraphs>17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2017-06-13T15:20:06Z</dcterms:created>
  <dc:creator/>
  <dc:description/>
  <dc:language>fr-CH</dc:language>
  <cp:lastModifiedBy/>
  <dcterms:modified xsi:type="dcterms:W3CDTF">2017-06-15T11:27:16Z</dcterms:modified>
  <cp:revision>21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Personnalisé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