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H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H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CoRe</a:t>
            </a:r>
            <a:endParaRPr lang="fr-CH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fr-CH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Chain of Responsabilty</a:t>
            </a:r>
            <a:endParaRPr lang="fr-CH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fr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Shoot ’em up coloré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Maillons de la chaîne = obstacles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Chaîne = explosions en chaîne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7150680" y="2805480"/>
            <a:ext cx="811800" cy="811800"/>
          </a:xfrm>
          <a:prstGeom prst="rect">
            <a:avLst/>
          </a:prstGeom>
          <a:ln>
            <a:noFill/>
          </a:ln>
        </p:spPr>
      </p:pic>
      <p:pic>
        <p:nvPicPr>
          <p:cNvPr id="86" name="Image 85"/>
          <p:cNvPicPr/>
          <p:nvPr/>
        </p:nvPicPr>
        <p:blipFill>
          <a:blip r:embed="rId3"/>
          <a:stretch/>
        </p:blipFill>
        <p:spPr>
          <a:xfrm rot="19020000">
            <a:off x="8266680" y="2814480"/>
            <a:ext cx="811800" cy="81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Technologies utilisées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fr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Libgdx (framework)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Gradle (préconfiguré par libgdx)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fr-CH" sz="26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GIT</a:t>
            </a:r>
            <a:endParaRPr lang="fr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00" y="3194304"/>
            <a:ext cx="4094184" cy="238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2416" y="1475232"/>
            <a:ext cx="3925824" cy="2414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707136" y="5669280"/>
            <a:ext cx="3608832" cy="11338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1" name="Image 90"/>
          <p:cNvPicPr/>
          <p:nvPr/>
        </p:nvPicPr>
        <p:blipFill>
          <a:blip r:embed="rId2"/>
          <a:stretch/>
        </p:blipFill>
        <p:spPr>
          <a:xfrm>
            <a:off x="502200" y="1440000"/>
            <a:ext cx="9145800" cy="55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853440" y="1682495"/>
            <a:ext cx="8229600" cy="4830945"/>
            <a:chOff x="475488" y="3169920"/>
            <a:chExt cx="4133088" cy="2426208"/>
          </a:xfrm>
        </p:grpSpPr>
        <p:sp>
          <p:nvSpPr>
            <p:cNvPr id="5" name="Rectangle 4"/>
            <p:cNvSpPr/>
            <p:nvPr/>
          </p:nvSpPr>
          <p:spPr>
            <a:xfrm>
              <a:off x="502200" y="3194304"/>
              <a:ext cx="4094184" cy="2389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6" name="Image 5"/>
            <p:cNvPicPr/>
            <p:nvPr/>
          </p:nvPicPr>
          <p:blipFill rotWithShape="1">
            <a:blip r:embed="rId2"/>
            <a:srcRect l="-292" t="31203" r="55101" b="25034"/>
            <a:stretch/>
          </p:blipFill>
          <p:spPr>
            <a:xfrm>
              <a:off x="475488" y="3169920"/>
              <a:ext cx="4133088" cy="2426208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65632" y="1645919"/>
            <a:ext cx="8058912" cy="4984127"/>
            <a:chOff x="4828032" y="1450848"/>
            <a:chExt cx="3962400" cy="2450592"/>
          </a:xfrm>
        </p:grpSpPr>
        <p:sp>
          <p:nvSpPr>
            <p:cNvPr id="6" name="Rectangle 5"/>
            <p:cNvSpPr/>
            <p:nvPr/>
          </p:nvSpPr>
          <p:spPr>
            <a:xfrm>
              <a:off x="4852416" y="1475232"/>
              <a:ext cx="3925824" cy="24140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/>
            <p:cNvPicPr/>
            <p:nvPr/>
          </p:nvPicPr>
          <p:blipFill rotWithShape="1">
            <a:blip r:embed="rId2"/>
            <a:srcRect l="47300" t="195" r="9376" b="55602"/>
            <a:stretch/>
          </p:blipFill>
          <p:spPr>
            <a:xfrm>
              <a:off x="4828032" y="1450848"/>
              <a:ext cx="3962400" cy="2450592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933024" y="2743200"/>
            <a:ext cx="8406048" cy="2688803"/>
            <a:chOff x="360000" y="2389632"/>
            <a:chExt cx="9338430" cy="2987040"/>
          </a:xfrm>
        </p:grpSpPr>
        <p:sp>
          <p:nvSpPr>
            <p:cNvPr id="6" name="Rectangle 5"/>
            <p:cNvSpPr/>
            <p:nvPr/>
          </p:nvSpPr>
          <p:spPr>
            <a:xfrm>
              <a:off x="360000" y="2414015"/>
              <a:ext cx="9306988" cy="292415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/>
            <p:cNvPicPr/>
            <p:nvPr/>
          </p:nvPicPr>
          <p:blipFill rotWithShape="1">
            <a:blip r:embed="rId2"/>
            <a:srcRect l="2241" t="75846" r="58167" b="3262"/>
            <a:stretch/>
          </p:blipFill>
          <p:spPr>
            <a:xfrm>
              <a:off x="360000" y="2389632"/>
              <a:ext cx="9338430" cy="29870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fr-CH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Démonstration</a:t>
            </a:r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mage 98"/>
          <p:cNvPicPr/>
          <p:nvPr/>
        </p:nvPicPr>
        <p:blipFill>
          <a:blip r:embed="rId2"/>
          <a:stretch/>
        </p:blipFill>
        <p:spPr>
          <a:xfrm>
            <a:off x="12240" y="1584000"/>
            <a:ext cx="10068480" cy="59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52</Words>
  <Application>Microsoft Office PowerPoint</Application>
  <PresentationFormat>Personnalisé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Consolas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daniel palumbo</cp:lastModifiedBy>
  <cp:revision>19</cp:revision>
  <dcterms:created xsi:type="dcterms:W3CDTF">2017-06-13T15:20:06Z</dcterms:created>
  <dcterms:modified xsi:type="dcterms:W3CDTF">2017-06-14T08:14:49Z</dcterms:modified>
  <dc:language>fr-CH</dc:language>
</cp:coreProperties>
</file>