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6"/>
    <p:restoredTop sz="94694"/>
  </p:normalViewPr>
  <p:slideViewPr>
    <p:cSldViewPr snapToGrid="0" snapToObjects="1">
      <p:cViewPr varScale="1">
        <p:scale>
          <a:sx n="210" d="100"/>
          <a:sy n="210" d="100"/>
        </p:scale>
        <p:origin x="1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4FF8F-FD03-D449-9398-68EBD07EB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DBAD9-3E03-BE46-92D0-8AC9BAF43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F11CF-28E4-FB45-BF46-B8792BC7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2E41-A3B2-EF41-9B4C-8FE17E851630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B8E4D-911C-D44D-BB21-30DA999A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119A5-4152-1F4B-B6A0-F79F1857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F775A-ECDD-C344-BBE4-A1FE1CCDDFD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C41D3BBD-2EA3-754A-B742-B7C34A0302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2485" t="28331" r="26464" b="618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2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0D20-EAC3-304F-949E-A0657477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463CC-93F6-3F48-80D0-FBD6FC908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6373-6BA6-FF41-A3E7-4242FD91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2E41-A3B2-EF41-9B4C-8FE17E851630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6639E-F328-1343-B68E-972E2EA0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CA203-736C-3849-8784-6E5BF5E2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F775A-ECDD-C344-BBE4-A1FE1CCD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6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09999-A545-6D4E-A0BF-2BBFB3694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CF899-064D-9242-BB02-E35D2DE0F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4FE5-2C78-9642-AB6E-50FCF92FD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2E41-A3B2-EF41-9B4C-8FE17E851630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6B7FC-E011-9A45-9DCE-C454FDCF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1F5A2-AEF7-D947-917E-CD7E7EC5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F775A-ECDD-C344-BBE4-A1FE1CCD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3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147E-3ECF-6644-B03A-89AEBAEB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3D03C-6F12-7D47-A964-8F0F9614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A0441-4A06-3643-8A3B-33C7E152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2E41-A3B2-EF41-9B4C-8FE17E851630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0C559-2359-F345-9395-D8208219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B0CAA-CEEC-C340-8503-5C0F12EE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F775A-ECDD-C344-BBE4-A1FE1CCD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4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A674-AF23-CF4E-AF43-D4E763D2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7B459-B8DA-7E4F-91FD-F81D715E2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ED561-7D0C-5C41-8C2C-021A08B7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2E41-A3B2-EF41-9B4C-8FE17E851630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D567C-9BEE-344C-A050-C2C72C256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C9866-1162-F34E-B393-13E41AEB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F775A-ECDD-C344-BBE4-A1FE1CCD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9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2B10-5DF7-E44B-8ADC-529D8FE2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9EA75-012A-0541-9A61-D1A3E21A8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6FA83-5E70-7243-B279-C5C2C69FD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14A96-19E6-604C-8350-E949AF50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2E41-A3B2-EF41-9B4C-8FE17E851630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1B4CA-293B-4D4C-8572-840EDB49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B1864-C2E5-1D4D-A444-1F9984D1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F775A-ECDD-C344-BBE4-A1FE1CCD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3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9FEA-5590-774A-A625-E06AD782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646BB-49D9-9649-B2AE-1168D66FF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1ABD3-82F7-2E42-9316-5EA5CB92A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B22AE-46F7-D149-A91F-DA6F0ACEE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655DD-6032-314E-BA94-FDA8A019A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DE048B-22EC-F648-B690-665DB357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2E41-A3B2-EF41-9B4C-8FE17E851630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55C644-06D1-0A47-AF3E-8C1EBF98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7F260-22F5-5843-BCD6-C462671B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F775A-ECDD-C344-BBE4-A1FE1CCD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5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2478-362E-6F40-B4D8-489AFA23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E7EB5-587E-6541-A0D0-E2D2C82E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2E41-A3B2-EF41-9B4C-8FE17E851630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CF20E-3BAB-5441-A76E-28CCA767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58F6A-C74B-F74F-80FA-8CC19C20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F775A-ECDD-C344-BBE4-A1FE1CCD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56CEE-38A5-E340-B5CD-30CE77B1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2E41-A3B2-EF41-9B4C-8FE17E851630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8F5F0-4AEB-244E-A458-05D619A5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15279-7945-4142-A4F7-8B48DBC0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F775A-ECDD-C344-BBE4-A1FE1CCD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9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74F5A-9290-4748-A536-F7A9EF47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59F75-A0A2-0A4C-AC85-F52EABB45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F8FA0-230F-B643-BF1C-8F108107C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EC802-EC92-1E42-B26F-6557DF168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2E41-A3B2-EF41-9B4C-8FE17E851630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70C7C-13B5-F846-A38B-1C5960CAA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B80DF-65DD-CC47-808F-12C22D0D7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F775A-ECDD-C344-BBE4-A1FE1CCD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084B3-76B5-8840-9FFF-AA07E604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0CD08-60DC-464C-A7B1-1191AA7FF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DB02C-3A48-7E4F-B757-51BEB95F5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E175B-F46B-5841-99FA-E1418183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2E41-A3B2-EF41-9B4C-8FE17E851630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AFDF0-37ED-D54F-8FED-A1640CD4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016E4-E29F-AF4A-8A3B-A289176C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F775A-ECDD-C344-BBE4-A1FE1CCD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9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36F69-8996-6042-A1E8-5C5D81459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5643-72F2-AB4E-8080-586E8B87D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13BA6-7589-8340-982C-63D1F4A75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B2E41-A3B2-EF41-9B4C-8FE17E851630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06823-B7B2-AB47-A233-FB0C77D7B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86C3D-DC93-4C41-A22F-14DE37CD2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F775A-ECDD-C344-BBE4-A1FE1CCD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3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8FFF43D-79D2-474A-A830-4425C2804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238" y="63610"/>
            <a:ext cx="1655762" cy="16557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230B47-C61B-DE4C-B93E-D9FB37ADF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265" y="3492463"/>
            <a:ext cx="1023007" cy="10230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6C84B83-A4C0-DC4F-B6EF-F62D451142DF}"/>
              </a:ext>
            </a:extLst>
          </p:cNvPr>
          <p:cNvSpPr txBox="1">
            <a:spLocks noChangeAspect="1"/>
          </p:cNvSpPr>
          <p:nvPr/>
        </p:nvSpPr>
        <p:spPr>
          <a:xfrm>
            <a:off x="7858884" y="3426450"/>
            <a:ext cx="821362" cy="919401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79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IE" sz="2400" dirty="0">
                <a:ln>
                  <a:solidFill>
                    <a:srgbClr val="619FD7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GO</a:t>
            </a:r>
          </a:p>
          <a:p>
            <a:pPr algn="ctr"/>
            <a:r>
              <a:rPr lang="en-IE" sz="2400" dirty="0">
                <a:ln>
                  <a:solidFill>
                    <a:srgbClr val="619FD7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/>
                <a:cs typeface="Times New Roman"/>
              </a:rPr>
              <a:t>TM</a:t>
            </a:r>
            <a:endParaRPr lang="en-IE" sz="2400" dirty="0">
              <a:ln>
                <a:solidFill>
                  <a:srgbClr val="619FD7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63D4F6-A140-1648-B848-A4AE46029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3414" y="1821462"/>
            <a:ext cx="1296429" cy="12964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269FC5B-9390-C64B-8A69-F19E6498FDC3}"/>
              </a:ext>
            </a:extLst>
          </p:cNvPr>
          <p:cNvSpPr txBox="1"/>
          <p:nvPr/>
        </p:nvSpPr>
        <p:spPr>
          <a:xfrm>
            <a:off x="9145628" y="274855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Simstrat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8CEE8939-611D-6F4F-9AE8-95F089AD676B}"/>
              </a:ext>
            </a:extLst>
          </p:cNvPr>
          <p:cNvSpPr txBox="1">
            <a:spLocks/>
          </p:cNvSpPr>
          <p:nvPr/>
        </p:nvSpPr>
        <p:spPr>
          <a:xfrm>
            <a:off x="166977" y="-329611"/>
            <a:ext cx="6005745" cy="16882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>
                <a:latin typeface="American Typewriter" panose="02090604020004020304" pitchFamily="18" charset="77"/>
              </a:rPr>
              <a:t>LakeEnsemblR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sz="1100" dirty="0">
                <a:latin typeface="American Typewriter" panose="02090604020004020304" pitchFamily="18" charset="77"/>
              </a:rPr>
              <a:t>Johannes </a:t>
            </a:r>
            <a:r>
              <a:rPr lang="en-US" sz="1100" dirty="0" err="1">
                <a:latin typeface="American Typewriter" panose="02090604020004020304" pitchFamily="18" charset="77"/>
              </a:rPr>
              <a:t>Feldbauer</a:t>
            </a:r>
            <a:r>
              <a:rPr lang="en-US" sz="1100" dirty="0">
                <a:latin typeface="American Typewriter" panose="02090604020004020304" pitchFamily="18" charset="77"/>
              </a:rPr>
              <a:t>, Malgorzata Golub, Robert </a:t>
            </a:r>
            <a:r>
              <a:rPr lang="en-US" sz="1100" dirty="0" err="1">
                <a:latin typeface="American Typewriter" panose="02090604020004020304" pitchFamily="18" charset="77"/>
              </a:rPr>
              <a:t>Ladwig</a:t>
            </a:r>
            <a:r>
              <a:rPr lang="en-US" sz="1100" dirty="0">
                <a:latin typeface="American Typewriter" panose="02090604020004020304" pitchFamily="18" charset="77"/>
              </a:rPr>
              <a:t>, </a:t>
            </a:r>
            <a:r>
              <a:rPr lang="en-US" sz="1100" dirty="0" err="1">
                <a:latin typeface="American Typewriter" panose="02090604020004020304" pitchFamily="18" charset="77"/>
              </a:rPr>
              <a:t>Jorrit</a:t>
            </a:r>
            <a:r>
              <a:rPr lang="en-US" sz="1100" dirty="0">
                <a:latin typeface="American Typewriter" panose="02090604020004020304" pitchFamily="18" charset="77"/>
              </a:rPr>
              <a:t> </a:t>
            </a:r>
            <a:r>
              <a:rPr lang="en-US" sz="1100" dirty="0" err="1">
                <a:latin typeface="American Typewriter" panose="02090604020004020304" pitchFamily="18" charset="77"/>
              </a:rPr>
              <a:t>Mesman</a:t>
            </a:r>
            <a:r>
              <a:rPr lang="en-US" sz="1100" dirty="0">
                <a:latin typeface="American Typewriter" panose="02090604020004020304" pitchFamily="18" charset="77"/>
              </a:rPr>
              <a:t>, </a:t>
            </a:r>
            <a:r>
              <a:rPr lang="en-US" sz="1100" dirty="0" err="1">
                <a:latin typeface="American Typewriter" panose="02090604020004020304" pitchFamily="18" charset="77"/>
              </a:rPr>
              <a:t>Tadhg</a:t>
            </a:r>
            <a:r>
              <a:rPr lang="en-US" sz="1100" dirty="0">
                <a:latin typeface="American Typewriter" panose="02090604020004020304" pitchFamily="18" charset="77"/>
              </a:rPr>
              <a:t> Moore, Tom </a:t>
            </a:r>
            <a:r>
              <a:rPr lang="en-US" sz="1100" dirty="0" err="1">
                <a:latin typeface="American Typewriter" panose="02090604020004020304" pitchFamily="18" charset="77"/>
              </a:rPr>
              <a:t>Shatwell</a:t>
            </a:r>
            <a:endParaRPr lang="en-US" sz="1100" dirty="0">
              <a:latin typeface="American Typewriter" panose="02090604020004020304" pitchFamily="18" charset="77"/>
            </a:endParaRP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739F636D-4DE6-CA40-96A3-728CC9D1787E}"/>
              </a:ext>
            </a:extLst>
          </p:cNvPr>
          <p:cNvSpPr txBox="1">
            <a:spLocks/>
          </p:cNvSpPr>
          <p:nvPr/>
        </p:nvSpPr>
        <p:spPr>
          <a:xfrm>
            <a:off x="206661" y="1737535"/>
            <a:ext cx="3882666" cy="3319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/>
              <a:t>Ideal world: </a:t>
            </a:r>
          </a:p>
          <a:p>
            <a:pPr algn="l"/>
            <a:r>
              <a:rPr lang="en-US" sz="2000" dirty="0"/>
              <a:t>You use the best suited model for your project</a:t>
            </a:r>
          </a:p>
          <a:p>
            <a:pPr algn="l"/>
            <a:endParaRPr lang="en-US" sz="2000" dirty="0"/>
          </a:p>
          <a:p>
            <a:pPr algn="l"/>
            <a:r>
              <a:rPr lang="en-US" sz="2000" b="1" dirty="0"/>
              <a:t>Reality:</a:t>
            </a:r>
          </a:p>
          <a:p>
            <a:pPr algn="l"/>
            <a:r>
              <a:rPr lang="en-US" sz="2000" dirty="0"/>
              <a:t>You use the model that your supervisor/lab is using/have developed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A661C602-DA64-D041-BB5F-440352AC1CAF}"/>
              </a:ext>
            </a:extLst>
          </p:cNvPr>
          <p:cNvSpPr/>
          <p:nvPr/>
        </p:nvSpPr>
        <p:spPr>
          <a:xfrm>
            <a:off x="4190588" y="2469676"/>
            <a:ext cx="917678" cy="3700130"/>
          </a:xfrm>
          <a:custGeom>
            <a:avLst/>
            <a:gdLst>
              <a:gd name="connsiteX0" fmla="*/ 790087 w 917678"/>
              <a:gd name="connsiteY0" fmla="*/ 3700130 h 3700130"/>
              <a:gd name="connsiteX1" fmla="*/ 790087 w 917678"/>
              <a:gd name="connsiteY1" fmla="*/ 3700130 h 3700130"/>
              <a:gd name="connsiteX2" fmla="*/ 56441 w 917678"/>
              <a:gd name="connsiteY2" fmla="*/ 3019646 h 3700130"/>
              <a:gd name="connsiteX3" fmla="*/ 13911 w 917678"/>
              <a:gd name="connsiteY3" fmla="*/ 2817628 h 3700130"/>
              <a:gd name="connsiteX4" fmla="*/ 13911 w 917678"/>
              <a:gd name="connsiteY4" fmla="*/ 2307265 h 3700130"/>
              <a:gd name="connsiteX5" fmla="*/ 35176 w 917678"/>
              <a:gd name="connsiteY5" fmla="*/ 2254102 h 3700130"/>
              <a:gd name="connsiteX6" fmla="*/ 45808 w 917678"/>
              <a:gd name="connsiteY6" fmla="*/ 2200939 h 3700130"/>
              <a:gd name="connsiteX7" fmla="*/ 152134 w 917678"/>
              <a:gd name="connsiteY7" fmla="*/ 2052084 h 3700130"/>
              <a:gd name="connsiteX8" fmla="*/ 215929 w 917678"/>
              <a:gd name="connsiteY8" fmla="*/ 1935125 h 3700130"/>
              <a:gd name="connsiteX9" fmla="*/ 258459 w 917678"/>
              <a:gd name="connsiteY9" fmla="*/ 1860697 h 3700130"/>
              <a:gd name="connsiteX10" fmla="*/ 417948 w 917678"/>
              <a:gd name="connsiteY10" fmla="*/ 1658679 h 3700130"/>
              <a:gd name="connsiteX11" fmla="*/ 481743 w 917678"/>
              <a:gd name="connsiteY11" fmla="*/ 1573618 h 3700130"/>
              <a:gd name="connsiteX12" fmla="*/ 556171 w 917678"/>
              <a:gd name="connsiteY12" fmla="*/ 1488558 h 3700130"/>
              <a:gd name="connsiteX13" fmla="*/ 641231 w 917678"/>
              <a:gd name="connsiteY13" fmla="*/ 1360967 h 3700130"/>
              <a:gd name="connsiteX14" fmla="*/ 683762 w 917678"/>
              <a:gd name="connsiteY14" fmla="*/ 1297172 h 3700130"/>
              <a:gd name="connsiteX15" fmla="*/ 705027 w 917678"/>
              <a:gd name="connsiteY15" fmla="*/ 1254642 h 3700130"/>
              <a:gd name="connsiteX16" fmla="*/ 736924 w 917678"/>
              <a:gd name="connsiteY16" fmla="*/ 1180214 h 3700130"/>
              <a:gd name="connsiteX17" fmla="*/ 832617 w 917678"/>
              <a:gd name="connsiteY17" fmla="*/ 1020725 h 3700130"/>
              <a:gd name="connsiteX18" fmla="*/ 853883 w 917678"/>
              <a:gd name="connsiteY18" fmla="*/ 967563 h 3700130"/>
              <a:gd name="connsiteX19" fmla="*/ 875148 w 917678"/>
              <a:gd name="connsiteY19" fmla="*/ 893135 h 3700130"/>
              <a:gd name="connsiteX20" fmla="*/ 896413 w 917678"/>
              <a:gd name="connsiteY20" fmla="*/ 829339 h 3700130"/>
              <a:gd name="connsiteX21" fmla="*/ 907045 w 917678"/>
              <a:gd name="connsiteY21" fmla="*/ 754911 h 3700130"/>
              <a:gd name="connsiteX22" fmla="*/ 917678 w 917678"/>
              <a:gd name="connsiteY22" fmla="*/ 701749 h 3700130"/>
              <a:gd name="connsiteX23" fmla="*/ 907045 w 917678"/>
              <a:gd name="connsiteY23" fmla="*/ 435935 h 3700130"/>
              <a:gd name="connsiteX24" fmla="*/ 885780 w 917678"/>
              <a:gd name="connsiteY24" fmla="*/ 361507 h 3700130"/>
              <a:gd name="connsiteX25" fmla="*/ 864515 w 917678"/>
              <a:gd name="connsiteY25" fmla="*/ 287079 h 3700130"/>
              <a:gd name="connsiteX26" fmla="*/ 843250 w 917678"/>
              <a:gd name="connsiteY26" fmla="*/ 255181 h 3700130"/>
              <a:gd name="connsiteX27" fmla="*/ 832617 w 917678"/>
              <a:gd name="connsiteY27" fmla="*/ 223284 h 3700130"/>
              <a:gd name="connsiteX28" fmla="*/ 800720 w 917678"/>
              <a:gd name="connsiteY28" fmla="*/ 180753 h 3700130"/>
              <a:gd name="connsiteX29" fmla="*/ 747557 w 917678"/>
              <a:gd name="connsiteY29" fmla="*/ 106325 h 3700130"/>
              <a:gd name="connsiteX30" fmla="*/ 683762 w 917678"/>
              <a:gd name="connsiteY30" fmla="*/ 63795 h 3700130"/>
              <a:gd name="connsiteX31" fmla="*/ 619966 w 917678"/>
              <a:gd name="connsiteY31" fmla="*/ 53163 h 3700130"/>
              <a:gd name="connsiteX32" fmla="*/ 588069 w 917678"/>
              <a:gd name="connsiteY32" fmla="*/ 42530 h 3700130"/>
              <a:gd name="connsiteX33" fmla="*/ 460478 w 917678"/>
              <a:gd name="connsiteY33" fmla="*/ 21265 h 3700130"/>
              <a:gd name="connsiteX34" fmla="*/ 88338 w 917678"/>
              <a:gd name="connsiteY34" fmla="*/ 0 h 3700130"/>
              <a:gd name="connsiteX35" fmla="*/ 88338 w 917678"/>
              <a:gd name="connsiteY35" fmla="*/ 0 h 370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917678" h="3700130">
                <a:moveTo>
                  <a:pt x="790087" y="3700130"/>
                </a:moveTo>
                <a:lnTo>
                  <a:pt x="790087" y="3700130"/>
                </a:lnTo>
                <a:cubicBezTo>
                  <a:pt x="120568" y="3268182"/>
                  <a:pt x="182353" y="3511846"/>
                  <a:pt x="56441" y="3019646"/>
                </a:cubicBezTo>
                <a:cubicBezTo>
                  <a:pt x="39386" y="2952977"/>
                  <a:pt x="28088" y="2884967"/>
                  <a:pt x="13911" y="2817628"/>
                </a:cubicBezTo>
                <a:cubicBezTo>
                  <a:pt x="-1430" y="2602867"/>
                  <a:pt x="-7592" y="2586799"/>
                  <a:pt x="13911" y="2307265"/>
                </a:cubicBezTo>
                <a:cubicBezTo>
                  <a:pt x="15375" y="2288235"/>
                  <a:pt x="28088" y="2271823"/>
                  <a:pt x="35176" y="2254102"/>
                </a:cubicBezTo>
                <a:cubicBezTo>
                  <a:pt x="38720" y="2236381"/>
                  <a:pt x="38857" y="2217621"/>
                  <a:pt x="45808" y="2200939"/>
                </a:cubicBezTo>
                <a:cubicBezTo>
                  <a:pt x="83180" y="2111246"/>
                  <a:pt x="94179" y="2133220"/>
                  <a:pt x="152134" y="2052084"/>
                </a:cubicBezTo>
                <a:cubicBezTo>
                  <a:pt x="185432" y="2005468"/>
                  <a:pt x="191369" y="1980152"/>
                  <a:pt x="215929" y="1935125"/>
                </a:cubicBezTo>
                <a:cubicBezTo>
                  <a:pt x="229612" y="1910040"/>
                  <a:pt x="243007" y="1884733"/>
                  <a:pt x="258459" y="1860697"/>
                </a:cubicBezTo>
                <a:cubicBezTo>
                  <a:pt x="325641" y="1756192"/>
                  <a:pt x="325080" y="1782505"/>
                  <a:pt x="417948" y="1658679"/>
                </a:cubicBezTo>
                <a:cubicBezTo>
                  <a:pt x="439213" y="1630325"/>
                  <a:pt x="459394" y="1601125"/>
                  <a:pt x="481743" y="1573618"/>
                </a:cubicBezTo>
                <a:cubicBezTo>
                  <a:pt x="505501" y="1544378"/>
                  <a:pt x="533566" y="1518698"/>
                  <a:pt x="556171" y="1488558"/>
                </a:cubicBezTo>
                <a:cubicBezTo>
                  <a:pt x="586840" y="1447666"/>
                  <a:pt x="612877" y="1403497"/>
                  <a:pt x="641231" y="1360967"/>
                </a:cubicBezTo>
                <a:cubicBezTo>
                  <a:pt x="655408" y="1339702"/>
                  <a:pt x="672332" y="1320031"/>
                  <a:pt x="683762" y="1297172"/>
                </a:cubicBezTo>
                <a:cubicBezTo>
                  <a:pt x="690850" y="1282995"/>
                  <a:pt x="698468" y="1269071"/>
                  <a:pt x="705027" y="1254642"/>
                </a:cubicBezTo>
                <a:cubicBezTo>
                  <a:pt x="716196" y="1230070"/>
                  <a:pt x="723999" y="1203910"/>
                  <a:pt x="736924" y="1180214"/>
                </a:cubicBezTo>
                <a:cubicBezTo>
                  <a:pt x="766612" y="1125786"/>
                  <a:pt x="809590" y="1078288"/>
                  <a:pt x="832617" y="1020725"/>
                </a:cubicBezTo>
                <a:cubicBezTo>
                  <a:pt x="839706" y="1003004"/>
                  <a:pt x="847847" y="985669"/>
                  <a:pt x="853883" y="967563"/>
                </a:cubicBezTo>
                <a:cubicBezTo>
                  <a:pt x="862043" y="943085"/>
                  <a:pt x="867560" y="917796"/>
                  <a:pt x="875148" y="893135"/>
                </a:cubicBezTo>
                <a:cubicBezTo>
                  <a:pt x="881740" y="871711"/>
                  <a:pt x="889325" y="850604"/>
                  <a:pt x="896413" y="829339"/>
                </a:cubicBezTo>
                <a:cubicBezTo>
                  <a:pt x="899957" y="804530"/>
                  <a:pt x="902925" y="779631"/>
                  <a:pt x="907045" y="754911"/>
                </a:cubicBezTo>
                <a:cubicBezTo>
                  <a:pt x="910016" y="737085"/>
                  <a:pt x="917678" y="719821"/>
                  <a:pt x="917678" y="701749"/>
                </a:cubicBezTo>
                <a:cubicBezTo>
                  <a:pt x="917678" y="613073"/>
                  <a:pt x="915322" y="524223"/>
                  <a:pt x="907045" y="435935"/>
                </a:cubicBezTo>
                <a:cubicBezTo>
                  <a:pt x="904637" y="410246"/>
                  <a:pt x="892569" y="386400"/>
                  <a:pt x="885780" y="361507"/>
                </a:cubicBezTo>
                <a:cubicBezTo>
                  <a:pt x="881690" y="346512"/>
                  <a:pt x="872666" y="303382"/>
                  <a:pt x="864515" y="287079"/>
                </a:cubicBezTo>
                <a:cubicBezTo>
                  <a:pt x="858800" y="275649"/>
                  <a:pt x="848965" y="266611"/>
                  <a:pt x="843250" y="255181"/>
                </a:cubicBezTo>
                <a:cubicBezTo>
                  <a:pt x="838238" y="245157"/>
                  <a:pt x="838177" y="233015"/>
                  <a:pt x="832617" y="223284"/>
                </a:cubicBezTo>
                <a:cubicBezTo>
                  <a:pt x="823825" y="207898"/>
                  <a:pt x="810112" y="195780"/>
                  <a:pt x="800720" y="180753"/>
                </a:cubicBezTo>
                <a:cubicBezTo>
                  <a:pt x="771395" y="133832"/>
                  <a:pt x="791929" y="140837"/>
                  <a:pt x="747557" y="106325"/>
                </a:cubicBezTo>
                <a:cubicBezTo>
                  <a:pt x="727383" y="90634"/>
                  <a:pt x="708972" y="67996"/>
                  <a:pt x="683762" y="63795"/>
                </a:cubicBezTo>
                <a:lnTo>
                  <a:pt x="619966" y="53163"/>
                </a:lnTo>
                <a:cubicBezTo>
                  <a:pt x="609334" y="49619"/>
                  <a:pt x="598942" y="45248"/>
                  <a:pt x="588069" y="42530"/>
                </a:cubicBezTo>
                <a:cubicBezTo>
                  <a:pt x="558723" y="35193"/>
                  <a:pt x="485690" y="23066"/>
                  <a:pt x="460478" y="21265"/>
                </a:cubicBezTo>
                <a:cubicBezTo>
                  <a:pt x="336545" y="12413"/>
                  <a:pt x="88338" y="0"/>
                  <a:pt x="88338" y="0"/>
                </a:cubicBezTo>
                <a:lnTo>
                  <a:pt x="88338" y="0"/>
                </a:lnTo>
              </a:path>
            </a:pathLst>
          </a:custGeom>
          <a:noFill/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03897442-EE56-8E40-97C3-6D5E19A916E0}"/>
              </a:ext>
            </a:extLst>
          </p:cNvPr>
          <p:cNvSpPr txBox="1">
            <a:spLocks/>
          </p:cNvSpPr>
          <p:nvPr/>
        </p:nvSpPr>
        <p:spPr>
          <a:xfrm>
            <a:off x="5225446" y="6032030"/>
            <a:ext cx="5266875" cy="58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=f(study site, available data, problem)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E006DBF0-4780-E34C-9946-9B15AF68F1EE}"/>
              </a:ext>
            </a:extLst>
          </p:cNvPr>
          <p:cNvSpPr txBox="1">
            <a:spLocks/>
          </p:cNvSpPr>
          <p:nvPr/>
        </p:nvSpPr>
        <p:spPr>
          <a:xfrm>
            <a:off x="10426206" y="1846022"/>
            <a:ext cx="2258783" cy="3319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9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3861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8FFF43D-79D2-474A-A830-4425C2804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238" y="63610"/>
            <a:ext cx="1655762" cy="16557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230B47-C61B-DE4C-B93E-D9FB37ADF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987" y="2669439"/>
            <a:ext cx="1023007" cy="10230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E675AD6-FBCA-6B45-A0F5-F27261391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139" y="3431579"/>
            <a:ext cx="1603991" cy="16039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6C84B83-A4C0-DC4F-B6EF-F62D451142DF}"/>
              </a:ext>
            </a:extLst>
          </p:cNvPr>
          <p:cNvSpPr txBox="1">
            <a:spLocks noChangeAspect="1"/>
          </p:cNvSpPr>
          <p:nvPr/>
        </p:nvSpPr>
        <p:spPr>
          <a:xfrm>
            <a:off x="1343263" y="3773875"/>
            <a:ext cx="821362" cy="919401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79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IE" sz="2400" dirty="0">
                <a:ln>
                  <a:solidFill>
                    <a:srgbClr val="619FD7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GO</a:t>
            </a:r>
          </a:p>
          <a:p>
            <a:pPr algn="ctr"/>
            <a:r>
              <a:rPr lang="en-IE" sz="2400" dirty="0">
                <a:ln>
                  <a:solidFill>
                    <a:srgbClr val="619FD7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/>
                <a:cs typeface="Times New Roman"/>
              </a:rPr>
              <a:t>TM</a:t>
            </a:r>
            <a:endParaRPr lang="en-IE" sz="2400" dirty="0">
              <a:ln>
                <a:solidFill>
                  <a:srgbClr val="619FD7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63D4F6-A140-1648-B848-A4AE46029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5196" y="2275115"/>
            <a:ext cx="1296429" cy="12964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269FC5B-9390-C64B-8A69-F19E6498FDC3}"/>
              </a:ext>
            </a:extLst>
          </p:cNvPr>
          <p:cNvSpPr txBox="1"/>
          <p:nvPr/>
        </p:nvSpPr>
        <p:spPr>
          <a:xfrm>
            <a:off x="2344176" y="386424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Simstrat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775FB6E2-C74D-CB44-96ED-008B89BA5810}"/>
              </a:ext>
            </a:extLst>
          </p:cNvPr>
          <p:cNvSpPr/>
          <p:nvPr/>
        </p:nvSpPr>
        <p:spPr>
          <a:xfrm>
            <a:off x="2430254" y="4263656"/>
            <a:ext cx="1801504" cy="1052623"/>
          </a:xfrm>
          <a:custGeom>
            <a:avLst/>
            <a:gdLst>
              <a:gd name="connsiteX0" fmla="*/ 110927 w 1801504"/>
              <a:gd name="connsiteY0" fmla="*/ 202018 h 1052623"/>
              <a:gd name="connsiteX1" fmla="*/ 110927 w 1801504"/>
              <a:gd name="connsiteY1" fmla="*/ 202018 h 1052623"/>
              <a:gd name="connsiteX2" fmla="*/ 270416 w 1801504"/>
              <a:gd name="connsiteY2" fmla="*/ 212651 h 1052623"/>
              <a:gd name="connsiteX3" fmla="*/ 334211 w 1801504"/>
              <a:gd name="connsiteY3" fmla="*/ 255181 h 1052623"/>
              <a:gd name="connsiteX4" fmla="*/ 366109 w 1801504"/>
              <a:gd name="connsiteY4" fmla="*/ 276446 h 1052623"/>
              <a:gd name="connsiteX5" fmla="*/ 398006 w 1801504"/>
              <a:gd name="connsiteY5" fmla="*/ 340242 h 1052623"/>
              <a:gd name="connsiteX6" fmla="*/ 366109 w 1801504"/>
              <a:gd name="connsiteY6" fmla="*/ 435935 h 1052623"/>
              <a:gd name="connsiteX7" fmla="*/ 344844 w 1801504"/>
              <a:gd name="connsiteY7" fmla="*/ 478465 h 1052623"/>
              <a:gd name="connsiteX8" fmla="*/ 227886 w 1801504"/>
              <a:gd name="connsiteY8" fmla="*/ 584791 h 1052623"/>
              <a:gd name="connsiteX9" fmla="*/ 174723 w 1801504"/>
              <a:gd name="connsiteY9" fmla="*/ 637953 h 1052623"/>
              <a:gd name="connsiteX10" fmla="*/ 132193 w 1801504"/>
              <a:gd name="connsiteY10" fmla="*/ 680484 h 1052623"/>
              <a:gd name="connsiteX11" fmla="*/ 110927 w 1801504"/>
              <a:gd name="connsiteY11" fmla="*/ 712381 h 1052623"/>
              <a:gd name="connsiteX12" fmla="*/ 68397 w 1801504"/>
              <a:gd name="connsiteY12" fmla="*/ 744279 h 1052623"/>
              <a:gd name="connsiteX13" fmla="*/ 15234 w 1801504"/>
              <a:gd name="connsiteY13" fmla="*/ 818707 h 1052623"/>
              <a:gd name="connsiteX14" fmla="*/ 15234 w 1801504"/>
              <a:gd name="connsiteY14" fmla="*/ 978195 h 1052623"/>
              <a:gd name="connsiteX15" fmla="*/ 47132 w 1801504"/>
              <a:gd name="connsiteY15" fmla="*/ 999460 h 1052623"/>
              <a:gd name="connsiteX16" fmla="*/ 121560 w 1801504"/>
              <a:gd name="connsiteY16" fmla="*/ 1031358 h 1052623"/>
              <a:gd name="connsiteX17" fmla="*/ 249151 w 1801504"/>
              <a:gd name="connsiteY17" fmla="*/ 1052623 h 1052623"/>
              <a:gd name="connsiteX18" fmla="*/ 557495 w 1801504"/>
              <a:gd name="connsiteY18" fmla="*/ 1041991 h 1052623"/>
              <a:gd name="connsiteX19" fmla="*/ 621290 w 1801504"/>
              <a:gd name="connsiteY19" fmla="*/ 1020725 h 1052623"/>
              <a:gd name="connsiteX20" fmla="*/ 727616 w 1801504"/>
              <a:gd name="connsiteY20" fmla="*/ 978195 h 1052623"/>
              <a:gd name="connsiteX21" fmla="*/ 759513 w 1801504"/>
              <a:gd name="connsiteY21" fmla="*/ 956930 h 1052623"/>
              <a:gd name="connsiteX22" fmla="*/ 823309 w 1801504"/>
              <a:gd name="connsiteY22" fmla="*/ 925032 h 1052623"/>
              <a:gd name="connsiteX23" fmla="*/ 865839 w 1801504"/>
              <a:gd name="connsiteY23" fmla="*/ 871870 h 1052623"/>
              <a:gd name="connsiteX24" fmla="*/ 908369 w 1801504"/>
              <a:gd name="connsiteY24" fmla="*/ 829339 h 1052623"/>
              <a:gd name="connsiteX25" fmla="*/ 972165 w 1801504"/>
              <a:gd name="connsiteY25" fmla="*/ 733646 h 1052623"/>
              <a:gd name="connsiteX26" fmla="*/ 1025327 w 1801504"/>
              <a:gd name="connsiteY26" fmla="*/ 659218 h 1052623"/>
              <a:gd name="connsiteX27" fmla="*/ 1057225 w 1801504"/>
              <a:gd name="connsiteY27" fmla="*/ 606056 h 1052623"/>
              <a:gd name="connsiteX28" fmla="*/ 1078490 w 1801504"/>
              <a:gd name="connsiteY28" fmla="*/ 552893 h 1052623"/>
              <a:gd name="connsiteX29" fmla="*/ 1110388 w 1801504"/>
              <a:gd name="connsiteY29" fmla="*/ 499730 h 1052623"/>
              <a:gd name="connsiteX30" fmla="*/ 1152918 w 1801504"/>
              <a:gd name="connsiteY30" fmla="*/ 382772 h 1052623"/>
              <a:gd name="connsiteX31" fmla="*/ 1163551 w 1801504"/>
              <a:gd name="connsiteY31" fmla="*/ 350874 h 1052623"/>
              <a:gd name="connsiteX32" fmla="*/ 1195448 w 1801504"/>
              <a:gd name="connsiteY32" fmla="*/ 308344 h 1052623"/>
              <a:gd name="connsiteX33" fmla="*/ 1216713 w 1801504"/>
              <a:gd name="connsiteY33" fmla="*/ 265814 h 1052623"/>
              <a:gd name="connsiteX34" fmla="*/ 1312406 w 1801504"/>
              <a:gd name="connsiteY34" fmla="*/ 180753 h 1052623"/>
              <a:gd name="connsiteX35" fmla="*/ 1344304 w 1801504"/>
              <a:gd name="connsiteY35" fmla="*/ 159488 h 1052623"/>
              <a:gd name="connsiteX36" fmla="*/ 1397467 w 1801504"/>
              <a:gd name="connsiteY36" fmla="*/ 138223 h 1052623"/>
              <a:gd name="connsiteX37" fmla="*/ 1429365 w 1801504"/>
              <a:gd name="connsiteY37" fmla="*/ 116958 h 1052623"/>
              <a:gd name="connsiteX38" fmla="*/ 1461262 w 1801504"/>
              <a:gd name="connsiteY38" fmla="*/ 106325 h 1052623"/>
              <a:gd name="connsiteX39" fmla="*/ 1525058 w 1801504"/>
              <a:gd name="connsiteY39" fmla="*/ 74428 h 1052623"/>
              <a:gd name="connsiteX40" fmla="*/ 1556955 w 1801504"/>
              <a:gd name="connsiteY40" fmla="*/ 53163 h 1052623"/>
              <a:gd name="connsiteX41" fmla="*/ 1663281 w 1801504"/>
              <a:gd name="connsiteY41" fmla="*/ 21265 h 1052623"/>
              <a:gd name="connsiteX42" fmla="*/ 1737709 w 1801504"/>
              <a:gd name="connsiteY42" fmla="*/ 10632 h 1052623"/>
              <a:gd name="connsiteX43" fmla="*/ 1801504 w 1801504"/>
              <a:gd name="connsiteY43" fmla="*/ 0 h 1052623"/>
              <a:gd name="connsiteX44" fmla="*/ 1801504 w 1801504"/>
              <a:gd name="connsiteY44" fmla="*/ 0 h 1052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801504" h="1052623">
                <a:moveTo>
                  <a:pt x="110927" y="202018"/>
                </a:moveTo>
                <a:lnTo>
                  <a:pt x="110927" y="202018"/>
                </a:lnTo>
                <a:cubicBezTo>
                  <a:pt x="171068" y="195336"/>
                  <a:pt x="216564" y="176750"/>
                  <a:pt x="270416" y="212651"/>
                </a:cubicBezTo>
                <a:lnTo>
                  <a:pt x="334211" y="255181"/>
                </a:lnTo>
                <a:lnTo>
                  <a:pt x="366109" y="276446"/>
                </a:lnTo>
                <a:cubicBezTo>
                  <a:pt x="376861" y="292575"/>
                  <a:pt x="398006" y="318230"/>
                  <a:pt x="398006" y="340242"/>
                </a:cubicBezTo>
                <a:cubicBezTo>
                  <a:pt x="398006" y="408371"/>
                  <a:pt x="391785" y="391002"/>
                  <a:pt x="366109" y="435935"/>
                </a:cubicBezTo>
                <a:cubicBezTo>
                  <a:pt x="358245" y="449697"/>
                  <a:pt x="354881" y="466198"/>
                  <a:pt x="344844" y="478465"/>
                </a:cubicBezTo>
                <a:cubicBezTo>
                  <a:pt x="257624" y="585068"/>
                  <a:pt x="298617" y="521920"/>
                  <a:pt x="227886" y="584791"/>
                </a:cubicBezTo>
                <a:cubicBezTo>
                  <a:pt x="209155" y="601441"/>
                  <a:pt x="192444" y="620232"/>
                  <a:pt x="174723" y="637953"/>
                </a:cubicBezTo>
                <a:cubicBezTo>
                  <a:pt x="160546" y="652130"/>
                  <a:pt x="143315" y="663802"/>
                  <a:pt x="132193" y="680484"/>
                </a:cubicBezTo>
                <a:cubicBezTo>
                  <a:pt x="125104" y="691116"/>
                  <a:pt x="119963" y="703345"/>
                  <a:pt x="110927" y="712381"/>
                </a:cubicBezTo>
                <a:cubicBezTo>
                  <a:pt x="98396" y="724911"/>
                  <a:pt x="80928" y="731748"/>
                  <a:pt x="68397" y="744279"/>
                </a:cubicBezTo>
                <a:cubicBezTo>
                  <a:pt x="55206" y="757470"/>
                  <a:pt x="27310" y="800593"/>
                  <a:pt x="15234" y="818707"/>
                </a:cubicBezTo>
                <a:cubicBezTo>
                  <a:pt x="-121" y="880132"/>
                  <a:pt x="-9501" y="897806"/>
                  <a:pt x="15234" y="978195"/>
                </a:cubicBezTo>
                <a:cubicBezTo>
                  <a:pt x="18992" y="990409"/>
                  <a:pt x="36037" y="993120"/>
                  <a:pt x="47132" y="999460"/>
                </a:cubicBezTo>
                <a:cubicBezTo>
                  <a:pt x="70799" y="1012984"/>
                  <a:pt x="95053" y="1024731"/>
                  <a:pt x="121560" y="1031358"/>
                </a:cubicBezTo>
                <a:cubicBezTo>
                  <a:pt x="163025" y="1041725"/>
                  <a:pt x="207134" y="1046621"/>
                  <a:pt x="249151" y="1052623"/>
                </a:cubicBezTo>
                <a:cubicBezTo>
                  <a:pt x="351932" y="1049079"/>
                  <a:pt x="455028" y="1050774"/>
                  <a:pt x="557495" y="1041991"/>
                </a:cubicBezTo>
                <a:cubicBezTo>
                  <a:pt x="579828" y="1040077"/>
                  <a:pt x="600478" y="1029050"/>
                  <a:pt x="621290" y="1020725"/>
                </a:cubicBezTo>
                <a:cubicBezTo>
                  <a:pt x="656732" y="1006548"/>
                  <a:pt x="695855" y="999369"/>
                  <a:pt x="727616" y="978195"/>
                </a:cubicBezTo>
                <a:cubicBezTo>
                  <a:pt x="738248" y="971107"/>
                  <a:pt x="748084" y="962645"/>
                  <a:pt x="759513" y="956930"/>
                </a:cubicBezTo>
                <a:cubicBezTo>
                  <a:pt x="794103" y="939635"/>
                  <a:pt x="792838" y="955503"/>
                  <a:pt x="823309" y="925032"/>
                </a:cubicBezTo>
                <a:cubicBezTo>
                  <a:pt x="839356" y="908985"/>
                  <a:pt x="850762" y="888831"/>
                  <a:pt x="865839" y="871870"/>
                </a:cubicBezTo>
                <a:cubicBezTo>
                  <a:pt x="879159" y="856885"/>
                  <a:pt x="895845" y="844995"/>
                  <a:pt x="908369" y="829339"/>
                </a:cubicBezTo>
                <a:cubicBezTo>
                  <a:pt x="950850" y="776237"/>
                  <a:pt x="940291" y="776146"/>
                  <a:pt x="972165" y="733646"/>
                </a:cubicBezTo>
                <a:cubicBezTo>
                  <a:pt x="995563" y="702448"/>
                  <a:pt x="1005890" y="690317"/>
                  <a:pt x="1025327" y="659218"/>
                </a:cubicBezTo>
                <a:cubicBezTo>
                  <a:pt x="1036280" y="641693"/>
                  <a:pt x="1047983" y="624540"/>
                  <a:pt x="1057225" y="606056"/>
                </a:cubicBezTo>
                <a:cubicBezTo>
                  <a:pt x="1065761" y="588985"/>
                  <a:pt x="1069954" y="569964"/>
                  <a:pt x="1078490" y="552893"/>
                </a:cubicBezTo>
                <a:cubicBezTo>
                  <a:pt x="1087732" y="534409"/>
                  <a:pt x="1101146" y="518214"/>
                  <a:pt x="1110388" y="499730"/>
                </a:cubicBezTo>
                <a:cubicBezTo>
                  <a:pt x="1125182" y="470141"/>
                  <a:pt x="1142994" y="412545"/>
                  <a:pt x="1152918" y="382772"/>
                </a:cubicBezTo>
                <a:cubicBezTo>
                  <a:pt x="1156462" y="372139"/>
                  <a:pt x="1156826" y="359840"/>
                  <a:pt x="1163551" y="350874"/>
                </a:cubicBezTo>
                <a:cubicBezTo>
                  <a:pt x="1174183" y="336697"/>
                  <a:pt x="1186056" y="323371"/>
                  <a:pt x="1195448" y="308344"/>
                </a:cubicBezTo>
                <a:cubicBezTo>
                  <a:pt x="1203848" y="294903"/>
                  <a:pt x="1206982" y="278325"/>
                  <a:pt x="1216713" y="265814"/>
                </a:cubicBezTo>
                <a:cubicBezTo>
                  <a:pt x="1244027" y="230696"/>
                  <a:pt x="1276965" y="206068"/>
                  <a:pt x="1312406" y="180753"/>
                </a:cubicBezTo>
                <a:cubicBezTo>
                  <a:pt x="1322805" y="173325"/>
                  <a:pt x="1332874" y="165203"/>
                  <a:pt x="1344304" y="159488"/>
                </a:cubicBezTo>
                <a:cubicBezTo>
                  <a:pt x="1361375" y="150953"/>
                  <a:pt x="1380396" y="146758"/>
                  <a:pt x="1397467" y="138223"/>
                </a:cubicBezTo>
                <a:cubicBezTo>
                  <a:pt x="1408897" y="132508"/>
                  <a:pt x="1417935" y="122673"/>
                  <a:pt x="1429365" y="116958"/>
                </a:cubicBezTo>
                <a:cubicBezTo>
                  <a:pt x="1439389" y="111946"/>
                  <a:pt x="1451238" y="111337"/>
                  <a:pt x="1461262" y="106325"/>
                </a:cubicBezTo>
                <a:cubicBezTo>
                  <a:pt x="1543697" y="65107"/>
                  <a:pt x="1444892" y="101148"/>
                  <a:pt x="1525058" y="74428"/>
                </a:cubicBezTo>
                <a:cubicBezTo>
                  <a:pt x="1535690" y="67340"/>
                  <a:pt x="1545278" y="58353"/>
                  <a:pt x="1556955" y="53163"/>
                </a:cubicBezTo>
                <a:cubicBezTo>
                  <a:pt x="1576168" y="44624"/>
                  <a:pt x="1637106" y="26024"/>
                  <a:pt x="1663281" y="21265"/>
                </a:cubicBezTo>
                <a:cubicBezTo>
                  <a:pt x="1687938" y="16782"/>
                  <a:pt x="1712939" y="14443"/>
                  <a:pt x="1737709" y="10632"/>
                </a:cubicBezTo>
                <a:cubicBezTo>
                  <a:pt x="1759017" y="7354"/>
                  <a:pt x="1801504" y="0"/>
                  <a:pt x="1801504" y="0"/>
                </a:cubicBezTo>
                <a:lnTo>
                  <a:pt x="1801504" y="0"/>
                </a:lnTo>
              </a:path>
            </a:pathLst>
          </a:custGeom>
          <a:noFill/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475347A-139D-A240-9AA2-C09837F6A42E}"/>
              </a:ext>
            </a:extLst>
          </p:cNvPr>
          <p:cNvSpPr/>
          <p:nvPr/>
        </p:nvSpPr>
        <p:spPr>
          <a:xfrm>
            <a:off x="5928511" y="2844209"/>
            <a:ext cx="1860698" cy="1169582"/>
          </a:xfrm>
          <a:custGeom>
            <a:avLst/>
            <a:gdLst>
              <a:gd name="connsiteX0" fmla="*/ 0 w 1860698"/>
              <a:gd name="connsiteY0" fmla="*/ 1169582 h 1169582"/>
              <a:gd name="connsiteX1" fmla="*/ 0 w 1860698"/>
              <a:gd name="connsiteY1" fmla="*/ 1169582 h 1169582"/>
              <a:gd name="connsiteX2" fmla="*/ 978196 w 1860698"/>
              <a:gd name="connsiteY2" fmla="*/ 1137684 h 1169582"/>
              <a:gd name="connsiteX3" fmla="*/ 1509823 w 1860698"/>
              <a:gd name="connsiteY3" fmla="*/ 903768 h 1169582"/>
              <a:gd name="connsiteX4" fmla="*/ 1733107 w 1860698"/>
              <a:gd name="connsiteY4" fmla="*/ 680484 h 1169582"/>
              <a:gd name="connsiteX5" fmla="*/ 1786270 w 1860698"/>
              <a:gd name="connsiteY5" fmla="*/ 584791 h 1169582"/>
              <a:gd name="connsiteX6" fmla="*/ 1818168 w 1860698"/>
              <a:gd name="connsiteY6" fmla="*/ 542261 h 1169582"/>
              <a:gd name="connsiteX7" fmla="*/ 1839433 w 1860698"/>
              <a:gd name="connsiteY7" fmla="*/ 478466 h 1169582"/>
              <a:gd name="connsiteX8" fmla="*/ 1860698 w 1860698"/>
              <a:gd name="connsiteY8" fmla="*/ 287080 h 1169582"/>
              <a:gd name="connsiteX9" fmla="*/ 1850065 w 1860698"/>
              <a:gd name="connsiteY9" fmla="*/ 0 h 1169582"/>
              <a:gd name="connsiteX10" fmla="*/ 1850065 w 1860698"/>
              <a:gd name="connsiteY10" fmla="*/ 0 h 1169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60698" h="1169582">
                <a:moveTo>
                  <a:pt x="0" y="1169582"/>
                </a:moveTo>
                <a:lnTo>
                  <a:pt x="0" y="1169582"/>
                </a:lnTo>
                <a:lnTo>
                  <a:pt x="978196" y="1137684"/>
                </a:lnTo>
                <a:cubicBezTo>
                  <a:pt x="1116108" y="1116544"/>
                  <a:pt x="1370304" y="1030000"/>
                  <a:pt x="1509823" y="903768"/>
                </a:cubicBezTo>
                <a:cubicBezTo>
                  <a:pt x="1579336" y="840875"/>
                  <a:pt x="1673203" y="762852"/>
                  <a:pt x="1733107" y="680484"/>
                </a:cubicBezTo>
                <a:cubicBezTo>
                  <a:pt x="1791960" y="599561"/>
                  <a:pt x="1741344" y="656672"/>
                  <a:pt x="1786270" y="584791"/>
                </a:cubicBezTo>
                <a:cubicBezTo>
                  <a:pt x="1795662" y="569764"/>
                  <a:pt x="1807535" y="556438"/>
                  <a:pt x="1818168" y="542261"/>
                </a:cubicBezTo>
                <a:cubicBezTo>
                  <a:pt x="1825256" y="520996"/>
                  <a:pt x="1836263" y="500656"/>
                  <a:pt x="1839433" y="478466"/>
                </a:cubicBezTo>
                <a:cubicBezTo>
                  <a:pt x="1855601" y="365285"/>
                  <a:pt x="1847796" y="428996"/>
                  <a:pt x="1860698" y="287080"/>
                </a:cubicBezTo>
                <a:cubicBezTo>
                  <a:pt x="1849053" y="42555"/>
                  <a:pt x="1850065" y="138308"/>
                  <a:pt x="1850065" y="0"/>
                </a:cubicBezTo>
                <a:lnTo>
                  <a:pt x="1850065" y="0"/>
                </a:lnTo>
              </a:path>
            </a:pathLst>
          </a:custGeom>
          <a:noFill/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AE67BFB7-876E-DA40-B84A-1B6BE51764B9}"/>
              </a:ext>
            </a:extLst>
          </p:cNvPr>
          <p:cNvSpPr/>
          <p:nvPr/>
        </p:nvSpPr>
        <p:spPr>
          <a:xfrm>
            <a:off x="6464595" y="925033"/>
            <a:ext cx="3742661" cy="1733107"/>
          </a:xfrm>
          <a:custGeom>
            <a:avLst/>
            <a:gdLst>
              <a:gd name="connsiteX0" fmla="*/ 10633 w 3742661"/>
              <a:gd name="connsiteY0" fmla="*/ 0 h 1733107"/>
              <a:gd name="connsiteX1" fmla="*/ 10633 w 3742661"/>
              <a:gd name="connsiteY1" fmla="*/ 0 h 1733107"/>
              <a:gd name="connsiteX2" fmla="*/ 21265 w 3742661"/>
              <a:gd name="connsiteY2" fmla="*/ 340241 h 1733107"/>
              <a:gd name="connsiteX3" fmla="*/ 10633 w 3742661"/>
              <a:gd name="connsiteY3" fmla="*/ 457200 h 1733107"/>
              <a:gd name="connsiteX4" fmla="*/ 0 w 3742661"/>
              <a:gd name="connsiteY4" fmla="*/ 669851 h 1733107"/>
              <a:gd name="connsiteX5" fmla="*/ 10633 w 3742661"/>
              <a:gd name="connsiteY5" fmla="*/ 1041990 h 1733107"/>
              <a:gd name="connsiteX6" fmla="*/ 925033 w 3742661"/>
              <a:gd name="connsiteY6" fmla="*/ 1658679 h 1733107"/>
              <a:gd name="connsiteX7" fmla="*/ 1796903 w 3742661"/>
              <a:gd name="connsiteY7" fmla="*/ 1690576 h 1733107"/>
              <a:gd name="connsiteX8" fmla="*/ 1892596 w 3742661"/>
              <a:gd name="connsiteY8" fmla="*/ 1701209 h 1733107"/>
              <a:gd name="connsiteX9" fmla="*/ 1977656 w 3742661"/>
              <a:gd name="connsiteY9" fmla="*/ 1711841 h 1733107"/>
              <a:gd name="connsiteX10" fmla="*/ 2307265 w 3742661"/>
              <a:gd name="connsiteY10" fmla="*/ 1733107 h 1733107"/>
              <a:gd name="connsiteX11" fmla="*/ 3349256 w 3742661"/>
              <a:gd name="connsiteY11" fmla="*/ 1711841 h 1733107"/>
              <a:gd name="connsiteX12" fmla="*/ 3498112 w 3742661"/>
              <a:gd name="connsiteY12" fmla="*/ 1701209 h 1733107"/>
              <a:gd name="connsiteX13" fmla="*/ 3742661 w 3742661"/>
              <a:gd name="connsiteY13" fmla="*/ 1690576 h 1733107"/>
              <a:gd name="connsiteX14" fmla="*/ 3742661 w 3742661"/>
              <a:gd name="connsiteY14" fmla="*/ 1690576 h 1733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42661" h="1733107">
                <a:moveTo>
                  <a:pt x="10633" y="0"/>
                </a:moveTo>
                <a:lnTo>
                  <a:pt x="10633" y="0"/>
                </a:lnTo>
                <a:cubicBezTo>
                  <a:pt x="14177" y="113414"/>
                  <a:pt x="21265" y="226772"/>
                  <a:pt x="21265" y="340241"/>
                </a:cubicBezTo>
                <a:cubicBezTo>
                  <a:pt x="21265" y="379388"/>
                  <a:pt x="13153" y="418134"/>
                  <a:pt x="10633" y="457200"/>
                </a:cubicBezTo>
                <a:cubicBezTo>
                  <a:pt x="6064" y="528025"/>
                  <a:pt x="3544" y="598967"/>
                  <a:pt x="0" y="669851"/>
                </a:cubicBezTo>
                <a:cubicBezTo>
                  <a:pt x="3544" y="793897"/>
                  <a:pt x="6588" y="917959"/>
                  <a:pt x="10633" y="1041990"/>
                </a:cubicBezTo>
                <a:cubicBezTo>
                  <a:pt x="40098" y="1945569"/>
                  <a:pt x="-166931" y="1645679"/>
                  <a:pt x="925033" y="1658679"/>
                </a:cubicBezTo>
                <a:cubicBezTo>
                  <a:pt x="1527452" y="1686062"/>
                  <a:pt x="1236814" y="1675838"/>
                  <a:pt x="1796903" y="1690576"/>
                </a:cubicBezTo>
                <a:lnTo>
                  <a:pt x="1892596" y="1701209"/>
                </a:lnTo>
                <a:cubicBezTo>
                  <a:pt x="1920974" y="1704548"/>
                  <a:pt x="1949166" y="1709649"/>
                  <a:pt x="1977656" y="1711841"/>
                </a:cubicBezTo>
                <a:cubicBezTo>
                  <a:pt x="2087430" y="1720285"/>
                  <a:pt x="2307265" y="1733107"/>
                  <a:pt x="2307265" y="1733107"/>
                </a:cubicBezTo>
                <a:cubicBezTo>
                  <a:pt x="2695124" y="1727720"/>
                  <a:pt x="2987585" y="1729924"/>
                  <a:pt x="3349256" y="1711841"/>
                </a:cubicBezTo>
                <a:cubicBezTo>
                  <a:pt x="3398939" y="1709357"/>
                  <a:pt x="3448439" y="1703894"/>
                  <a:pt x="3498112" y="1701209"/>
                </a:cubicBezTo>
                <a:cubicBezTo>
                  <a:pt x="3579586" y="1696805"/>
                  <a:pt x="3742661" y="1690576"/>
                  <a:pt x="3742661" y="1690576"/>
                </a:cubicBezTo>
                <a:lnTo>
                  <a:pt x="3742661" y="1690576"/>
                </a:lnTo>
              </a:path>
            </a:pathLst>
          </a:custGeom>
          <a:noFill/>
          <a:ln w="63500">
            <a:solidFill>
              <a:schemeClr val="accent1">
                <a:lumMod val="50000"/>
              </a:schemeClr>
            </a:solidFill>
            <a:headEnd type="triangle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ABEC6B-2CCF-484F-8D92-147FECA3FD96}"/>
              </a:ext>
            </a:extLst>
          </p:cNvPr>
          <p:cNvSpPr/>
          <p:nvPr/>
        </p:nvSpPr>
        <p:spPr>
          <a:xfrm>
            <a:off x="6602819" y="1212112"/>
            <a:ext cx="3721395" cy="1127051"/>
          </a:xfrm>
          <a:custGeom>
            <a:avLst/>
            <a:gdLst>
              <a:gd name="connsiteX0" fmla="*/ 0 w 3721395"/>
              <a:gd name="connsiteY0" fmla="*/ 1095153 h 1127051"/>
              <a:gd name="connsiteX1" fmla="*/ 0 w 3721395"/>
              <a:gd name="connsiteY1" fmla="*/ 1095153 h 1127051"/>
              <a:gd name="connsiteX2" fmla="*/ 53162 w 3721395"/>
              <a:gd name="connsiteY2" fmla="*/ 999460 h 1127051"/>
              <a:gd name="connsiteX3" fmla="*/ 95693 w 3721395"/>
              <a:gd name="connsiteY3" fmla="*/ 871869 h 1127051"/>
              <a:gd name="connsiteX4" fmla="*/ 116958 w 3721395"/>
              <a:gd name="connsiteY4" fmla="*/ 829339 h 1127051"/>
              <a:gd name="connsiteX5" fmla="*/ 127590 w 3721395"/>
              <a:gd name="connsiteY5" fmla="*/ 786809 h 1127051"/>
              <a:gd name="connsiteX6" fmla="*/ 170121 w 3721395"/>
              <a:gd name="connsiteY6" fmla="*/ 680483 h 1127051"/>
              <a:gd name="connsiteX7" fmla="*/ 191386 w 3721395"/>
              <a:gd name="connsiteY7" fmla="*/ 627321 h 1127051"/>
              <a:gd name="connsiteX8" fmla="*/ 212651 w 3721395"/>
              <a:gd name="connsiteY8" fmla="*/ 552893 h 1127051"/>
              <a:gd name="connsiteX9" fmla="*/ 223283 w 3721395"/>
              <a:gd name="connsiteY9" fmla="*/ 520995 h 1127051"/>
              <a:gd name="connsiteX10" fmla="*/ 233916 w 3721395"/>
              <a:gd name="connsiteY10" fmla="*/ 457200 h 1127051"/>
              <a:gd name="connsiteX11" fmla="*/ 244548 w 3721395"/>
              <a:gd name="connsiteY11" fmla="*/ 425302 h 1127051"/>
              <a:gd name="connsiteX12" fmla="*/ 255181 w 3721395"/>
              <a:gd name="connsiteY12" fmla="*/ 382772 h 1127051"/>
              <a:gd name="connsiteX13" fmla="*/ 265814 w 3721395"/>
              <a:gd name="connsiteY13" fmla="*/ 265814 h 1127051"/>
              <a:gd name="connsiteX14" fmla="*/ 287079 w 3721395"/>
              <a:gd name="connsiteY14" fmla="*/ 223283 h 1127051"/>
              <a:gd name="connsiteX15" fmla="*/ 318976 w 3721395"/>
              <a:gd name="connsiteY15" fmla="*/ 148855 h 1127051"/>
              <a:gd name="connsiteX16" fmla="*/ 382772 w 3721395"/>
              <a:gd name="connsiteY16" fmla="*/ 63795 h 1127051"/>
              <a:gd name="connsiteX17" fmla="*/ 404037 w 3721395"/>
              <a:gd name="connsiteY17" fmla="*/ 31897 h 1127051"/>
              <a:gd name="connsiteX18" fmla="*/ 425302 w 3721395"/>
              <a:gd name="connsiteY18" fmla="*/ 116958 h 1127051"/>
              <a:gd name="connsiteX19" fmla="*/ 404037 w 3721395"/>
              <a:gd name="connsiteY19" fmla="*/ 414669 h 1127051"/>
              <a:gd name="connsiteX20" fmla="*/ 425302 w 3721395"/>
              <a:gd name="connsiteY20" fmla="*/ 542260 h 1127051"/>
              <a:gd name="connsiteX21" fmla="*/ 446567 w 3721395"/>
              <a:gd name="connsiteY21" fmla="*/ 595423 h 1127051"/>
              <a:gd name="connsiteX22" fmla="*/ 457200 w 3721395"/>
              <a:gd name="connsiteY22" fmla="*/ 627321 h 1127051"/>
              <a:gd name="connsiteX23" fmla="*/ 499730 w 3721395"/>
              <a:gd name="connsiteY23" fmla="*/ 648586 h 1127051"/>
              <a:gd name="connsiteX24" fmla="*/ 520995 w 3721395"/>
              <a:gd name="connsiteY24" fmla="*/ 691116 h 1127051"/>
              <a:gd name="connsiteX25" fmla="*/ 542260 w 3721395"/>
              <a:gd name="connsiteY25" fmla="*/ 754911 h 1127051"/>
              <a:gd name="connsiteX26" fmla="*/ 552893 w 3721395"/>
              <a:gd name="connsiteY26" fmla="*/ 786809 h 1127051"/>
              <a:gd name="connsiteX27" fmla="*/ 563525 w 3721395"/>
              <a:gd name="connsiteY27" fmla="*/ 818707 h 1127051"/>
              <a:gd name="connsiteX28" fmla="*/ 574158 w 3721395"/>
              <a:gd name="connsiteY28" fmla="*/ 850604 h 1127051"/>
              <a:gd name="connsiteX29" fmla="*/ 584790 w 3721395"/>
              <a:gd name="connsiteY29" fmla="*/ 893135 h 1127051"/>
              <a:gd name="connsiteX30" fmla="*/ 595423 w 3721395"/>
              <a:gd name="connsiteY30" fmla="*/ 925032 h 1127051"/>
              <a:gd name="connsiteX31" fmla="*/ 627321 w 3721395"/>
              <a:gd name="connsiteY31" fmla="*/ 999460 h 1127051"/>
              <a:gd name="connsiteX32" fmla="*/ 680483 w 3721395"/>
              <a:gd name="connsiteY32" fmla="*/ 1010093 h 1127051"/>
              <a:gd name="connsiteX33" fmla="*/ 712381 w 3721395"/>
              <a:gd name="connsiteY33" fmla="*/ 1020725 h 1127051"/>
              <a:gd name="connsiteX34" fmla="*/ 744279 w 3721395"/>
              <a:gd name="connsiteY34" fmla="*/ 1041990 h 1127051"/>
              <a:gd name="connsiteX35" fmla="*/ 765544 w 3721395"/>
              <a:gd name="connsiteY35" fmla="*/ 1073888 h 1127051"/>
              <a:gd name="connsiteX36" fmla="*/ 871869 w 3721395"/>
              <a:gd name="connsiteY36" fmla="*/ 1063255 h 1127051"/>
              <a:gd name="connsiteX37" fmla="*/ 903767 w 3721395"/>
              <a:gd name="connsiteY37" fmla="*/ 1041990 h 1127051"/>
              <a:gd name="connsiteX38" fmla="*/ 967562 w 3721395"/>
              <a:gd name="connsiteY38" fmla="*/ 967562 h 1127051"/>
              <a:gd name="connsiteX39" fmla="*/ 1010093 w 3721395"/>
              <a:gd name="connsiteY39" fmla="*/ 903767 h 1127051"/>
              <a:gd name="connsiteX40" fmla="*/ 1041990 w 3721395"/>
              <a:gd name="connsiteY40" fmla="*/ 829339 h 1127051"/>
              <a:gd name="connsiteX41" fmla="*/ 1063255 w 3721395"/>
              <a:gd name="connsiteY41" fmla="*/ 765544 h 1127051"/>
              <a:gd name="connsiteX42" fmla="*/ 1073888 w 3721395"/>
              <a:gd name="connsiteY42" fmla="*/ 733646 h 1127051"/>
              <a:gd name="connsiteX43" fmla="*/ 1084521 w 3721395"/>
              <a:gd name="connsiteY43" fmla="*/ 584790 h 1127051"/>
              <a:gd name="connsiteX44" fmla="*/ 1095153 w 3721395"/>
              <a:gd name="connsiteY44" fmla="*/ 489097 h 1127051"/>
              <a:gd name="connsiteX45" fmla="*/ 1105786 w 3721395"/>
              <a:gd name="connsiteY45" fmla="*/ 350874 h 1127051"/>
              <a:gd name="connsiteX46" fmla="*/ 1148316 w 3721395"/>
              <a:gd name="connsiteY46" fmla="*/ 255181 h 1127051"/>
              <a:gd name="connsiteX47" fmla="*/ 1190846 w 3721395"/>
              <a:gd name="connsiteY47" fmla="*/ 159488 h 1127051"/>
              <a:gd name="connsiteX48" fmla="*/ 1254641 w 3721395"/>
              <a:gd name="connsiteY48" fmla="*/ 95693 h 1127051"/>
              <a:gd name="connsiteX49" fmla="*/ 1265274 w 3721395"/>
              <a:gd name="connsiteY49" fmla="*/ 63795 h 1127051"/>
              <a:gd name="connsiteX50" fmla="*/ 1275907 w 3721395"/>
              <a:gd name="connsiteY50" fmla="*/ 0 h 1127051"/>
              <a:gd name="connsiteX51" fmla="*/ 1286539 w 3721395"/>
              <a:gd name="connsiteY51" fmla="*/ 63795 h 1127051"/>
              <a:gd name="connsiteX52" fmla="*/ 1307804 w 3721395"/>
              <a:gd name="connsiteY52" fmla="*/ 244548 h 1127051"/>
              <a:gd name="connsiteX53" fmla="*/ 1329069 w 3721395"/>
              <a:gd name="connsiteY53" fmla="*/ 701748 h 1127051"/>
              <a:gd name="connsiteX54" fmla="*/ 1350334 w 3721395"/>
              <a:gd name="connsiteY54" fmla="*/ 829339 h 1127051"/>
              <a:gd name="connsiteX55" fmla="*/ 1360967 w 3721395"/>
              <a:gd name="connsiteY55" fmla="*/ 871869 h 1127051"/>
              <a:gd name="connsiteX56" fmla="*/ 1414130 w 3721395"/>
              <a:gd name="connsiteY56" fmla="*/ 925032 h 1127051"/>
              <a:gd name="connsiteX57" fmla="*/ 1509823 w 3721395"/>
              <a:gd name="connsiteY57" fmla="*/ 978195 h 1127051"/>
              <a:gd name="connsiteX58" fmla="*/ 1562986 w 3721395"/>
              <a:gd name="connsiteY58" fmla="*/ 1041990 h 1127051"/>
              <a:gd name="connsiteX59" fmla="*/ 1658679 w 3721395"/>
              <a:gd name="connsiteY59" fmla="*/ 1116418 h 1127051"/>
              <a:gd name="connsiteX60" fmla="*/ 1690576 w 3721395"/>
              <a:gd name="connsiteY60" fmla="*/ 1127051 h 1127051"/>
              <a:gd name="connsiteX61" fmla="*/ 1796902 w 3721395"/>
              <a:gd name="connsiteY61" fmla="*/ 1105786 h 1127051"/>
              <a:gd name="connsiteX62" fmla="*/ 1828800 w 3721395"/>
              <a:gd name="connsiteY62" fmla="*/ 1084521 h 1127051"/>
              <a:gd name="connsiteX63" fmla="*/ 1913860 w 3721395"/>
              <a:gd name="connsiteY63" fmla="*/ 988828 h 1127051"/>
              <a:gd name="connsiteX64" fmla="*/ 1935125 w 3721395"/>
              <a:gd name="connsiteY64" fmla="*/ 935665 h 1127051"/>
              <a:gd name="connsiteX65" fmla="*/ 1956390 w 3721395"/>
              <a:gd name="connsiteY65" fmla="*/ 871869 h 1127051"/>
              <a:gd name="connsiteX66" fmla="*/ 1988288 w 3721395"/>
              <a:gd name="connsiteY66" fmla="*/ 808074 h 1127051"/>
              <a:gd name="connsiteX67" fmla="*/ 2030818 w 3721395"/>
              <a:gd name="connsiteY67" fmla="*/ 723014 h 1127051"/>
              <a:gd name="connsiteX68" fmla="*/ 2062716 w 3721395"/>
              <a:gd name="connsiteY68" fmla="*/ 659218 h 1127051"/>
              <a:gd name="connsiteX69" fmla="*/ 2083981 w 3721395"/>
              <a:gd name="connsiteY69" fmla="*/ 616688 h 1127051"/>
              <a:gd name="connsiteX70" fmla="*/ 2147776 w 3721395"/>
              <a:gd name="connsiteY70" fmla="*/ 499730 h 1127051"/>
              <a:gd name="connsiteX71" fmla="*/ 2158409 w 3721395"/>
              <a:gd name="connsiteY71" fmla="*/ 467832 h 1127051"/>
              <a:gd name="connsiteX72" fmla="*/ 2169041 w 3721395"/>
              <a:gd name="connsiteY72" fmla="*/ 425302 h 1127051"/>
              <a:gd name="connsiteX73" fmla="*/ 2190307 w 3721395"/>
              <a:gd name="connsiteY73" fmla="*/ 393404 h 1127051"/>
              <a:gd name="connsiteX74" fmla="*/ 2211572 w 3721395"/>
              <a:gd name="connsiteY74" fmla="*/ 350874 h 1127051"/>
              <a:gd name="connsiteX75" fmla="*/ 2232837 w 3721395"/>
              <a:gd name="connsiteY75" fmla="*/ 265814 h 1127051"/>
              <a:gd name="connsiteX76" fmla="*/ 2243469 w 3721395"/>
              <a:gd name="connsiteY76" fmla="*/ 233916 h 1127051"/>
              <a:gd name="connsiteX77" fmla="*/ 2264734 w 3721395"/>
              <a:gd name="connsiteY77" fmla="*/ 148855 h 1127051"/>
              <a:gd name="connsiteX78" fmla="*/ 2275367 w 3721395"/>
              <a:gd name="connsiteY78" fmla="*/ 116958 h 1127051"/>
              <a:gd name="connsiteX79" fmla="*/ 2296632 w 3721395"/>
              <a:gd name="connsiteY79" fmla="*/ 85060 h 1127051"/>
              <a:gd name="connsiteX80" fmla="*/ 2339162 w 3721395"/>
              <a:gd name="connsiteY80" fmla="*/ 233916 h 1127051"/>
              <a:gd name="connsiteX81" fmla="*/ 2349795 w 3721395"/>
              <a:gd name="connsiteY81" fmla="*/ 276446 h 1127051"/>
              <a:gd name="connsiteX82" fmla="*/ 2371060 w 3721395"/>
              <a:gd name="connsiteY82" fmla="*/ 595423 h 1127051"/>
              <a:gd name="connsiteX83" fmla="*/ 2392325 w 3721395"/>
              <a:gd name="connsiteY83" fmla="*/ 818707 h 1127051"/>
              <a:gd name="connsiteX84" fmla="*/ 2445488 w 3721395"/>
              <a:gd name="connsiteY84" fmla="*/ 871869 h 1127051"/>
              <a:gd name="connsiteX85" fmla="*/ 2488018 w 3721395"/>
              <a:gd name="connsiteY85" fmla="*/ 935665 h 1127051"/>
              <a:gd name="connsiteX86" fmla="*/ 2541181 w 3721395"/>
              <a:gd name="connsiteY86" fmla="*/ 988828 h 1127051"/>
              <a:gd name="connsiteX87" fmla="*/ 2583711 w 3721395"/>
              <a:gd name="connsiteY87" fmla="*/ 1052623 h 1127051"/>
              <a:gd name="connsiteX88" fmla="*/ 2647507 w 3721395"/>
              <a:gd name="connsiteY88" fmla="*/ 1073888 h 1127051"/>
              <a:gd name="connsiteX89" fmla="*/ 2679404 w 3721395"/>
              <a:gd name="connsiteY89" fmla="*/ 1063255 h 1127051"/>
              <a:gd name="connsiteX90" fmla="*/ 2753832 w 3721395"/>
              <a:gd name="connsiteY90" fmla="*/ 967562 h 1127051"/>
              <a:gd name="connsiteX91" fmla="*/ 2806995 w 3721395"/>
              <a:gd name="connsiteY91" fmla="*/ 903767 h 1127051"/>
              <a:gd name="connsiteX92" fmla="*/ 2817628 w 3721395"/>
              <a:gd name="connsiteY92" fmla="*/ 871869 h 1127051"/>
              <a:gd name="connsiteX93" fmla="*/ 2849525 w 3721395"/>
              <a:gd name="connsiteY93" fmla="*/ 839972 h 1127051"/>
              <a:gd name="connsiteX94" fmla="*/ 2881423 w 3721395"/>
              <a:gd name="connsiteY94" fmla="*/ 797441 h 1127051"/>
              <a:gd name="connsiteX95" fmla="*/ 2913321 w 3721395"/>
              <a:gd name="connsiteY95" fmla="*/ 733646 h 1127051"/>
              <a:gd name="connsiteX96" fmla="*/ 2955851 w 3721395"/>
              <a:gd name="connsiteY96" fmla="*/ 648586 h 1127051"/>
              <a:gd name="connsiteX97" fmla="*/ 2977116 w 3721395"/>
              <a:gd name="connsiteY97" fmla="*/ 606055 h 1127051"/>
              <a:gd name="connsiteX98" fmla="*/ 2998381 w 3721395"/>
              <a:gd name="connsiteY98" fmla="*/ 552893 h 1127051"/>
              <a:gd name="connsiteX99" fmla="*/ 3019646 w 3721395"/>
              <a:gd name="connsiteY99" fmla="*/ 510362 h 1127051"/>
              <a:gd name="connsiteX100" fmla="*/ 3062176 w 3721395"/>
              <a:gd name="connsiteY100" fmla="*/ 382772 h 1127051"/>
              <a:gd name="connsiteX101" fmla="*/ 3083441 w 3721395"/>
              <a:gd name="connsiteY101" fmla="*/ 489097 h 1127051"/>
              <a:gd name="connsiteX102" fmla="*/ 3104707 w 3721395"/>
              <a:gd name="connsiteY102" fmla="*/ 616688 h 1127051"/>
              <a:gd name="connsiteX103" fmla="*/ 3125972 w 3721395"/>
              <a:gd name="connsiteY103" fmla="*/ 946297 h 1127051"/>
              <a:gd name="connsiteX104" fmla="*/ 3147237 w 3721395"/>
              <a:gd name="connsiteY104" fmla="*/ 988828 h 1127051"/>
              <a:gd name="connsiteX105" fmla="*/ 3327990 w 3721395"/>
              <a:gd name="connsiteY105" fmla="*/ 1052623 h 1127051"/>
              <a:gd name="connsiteX106" fmla="*/ 3391786 w 3721395"/>
              <a:gd name="connsiteY106" fmla="*/ 1073888 h 1127051"/>
              <a:gd name="connsiteX107" fmla="*/ 3423683 w 3721395"/>
              <a:gd name="connsiteY107" fmla="*/ 1084521 h 1127051"/>
              <a:gd name="connsiteX108" fmla="*/ 3508744 w 3721395"/>
              <a:gd name="connsiteY108" fmla="*/ 1073888 h 1127051"/>
              <a:gd name="connsiteX109" fmla="*/ 3721395 w 3721395"/>
              <a:gd name="connsiteY109" fmla="*/ 1063255 h 112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3721395" h="1127051">
                <a:moveTo>
                  <a:pt x="0" y="1095153"/>
                </a:moveTo>
                <a:lnTo>
                  <a:pt x="0" y="1095153"/>
                </a:lnTo>
                <a:cubicBezTo>
                  <a:pt x="17721" y="1063255"/>
                  <a:pt x="36843" y="1032097"/>
                  <a:pt x="53162" y="999460"/>
                </a:cubicBezTo>
                <a:cubicBezTo>
                  <a:pt x="83058" y="939668"/>
                  <a:pt x="70473" y="941224"/>
                  <a:pt x="95693" y="871869"/>
                </a:cubicBezTo>
                <a:cubicBezTo>
                  <a:pt x="101110" y="856973"/>
                  <a:pt x="109870" y="843516"/>
                  <a:pt x="116958" y="829339"/>
                </a:cubicBezTo>
                <a:cubicBezTo>
                  <a:pt x="120502" y="815162"/>
                  <a:pt x="122675" y="800571"/>
                  <a:pt x="127590" y="786809"/>
                </a:cubicBezTo>
                <a:cubicBezTo>
                  <a:pt x="140429" y="750861"/>
                  <a:pt x="155944" y="715925"/>
                  <a:pt x="170121" y="680483"/>
                </a:cubicBezTo>
                <a:cubicBezTo>
                  <a:pt x="177209" y="662762"/>
                  <a:pt x="185351" y="645427"/>
                  <a:pt x="191386" y="627321"/>
                </a:cubicBezTo>
                <a:cubicBezTo>
                  <a:pt x="216878" y="550840"/>
                  <a:pt x="185949" y="646349"/>
                  <a:pt x="212651" y="552893"/>
                </a:cubicBezTo>
                <a:cubicBezTo>
                  <a:pt x="215730" y="542116"/>
                  <a:pt x="220852" y="531936"/>
                  <a:pt x="223283" y="520995"/>
                </a:cubicBezTo>
                <a:cubicBezTo>
                  <a:pt x="227960" y="499950"/>
                  <a:pt x="229239" y="478245"/>
                  <a:pt x="233916" y="457200"/>
                </a:cubicBezTo>
                <a:cubicBezTo>
                  <a:pt x="236347" y="446259"/>
                  <a:pt x="241469" y="436079"/>
                  <a:pt x="244548" y="425302"/>
                </a:cubicBezTo>
                <a:cubicBezTo>
                  <a:pt x="248562" y="411251"/>
                  <a:pt x="251637" y="396949"/>
                  <a:pt x="255181" y="382772"/>
                </a:cubicBezTo>
                <a:cubicBezTo>
                  <a:pt x="258725" y="343786"/>
                  <a:pt x="258137" y="304201"/>
                  <a:pt x="265814" y="265814"/>
                </a:cubicBezTo>
                <a:cubicBezTo>
                  <a:pt x="268923" y="250272"/>
                  <a:pt x="280835" y="237852"/>
                  <a:pt x="287079" y="223283"/>
                </a:cubicBezTo>
                <a:cubicBezTo>
                  <a:pt x="304090" y="183590"/>
                  <a:pt x="290766" y="191170"/>
                  <a:pt x="318976" y="148855"/>
                </a:cubicBezTo>
                <a:cubicBezTo>
                  <a:pt x="338636" y="119366"/>
                  <a:pt x="363113" y="93285"/>
                  <a:pt x="382772" y="63795"/>
                </a:cubicBezTo>
                <a:lnTo>
                  <a:pt x="404037" y="31897"/>
                </a:lnTo>
                <a:cubicBezTo>
                  <a:pt x="412426" y="57066"/>
                  <a:pt x="425302" y="91301"/>
                  <a:pt x="425302" y="116958"/>
                </a:cubicBezTo>
                <a:cubicBezTo>
                  <a:pt x="425302" y="240141"/>
                  <a:pt x="416252" y="304731"/>
                  <a:pt x="404037" y="414669"/>
                </a:cubicBezTo>
                <a:cubicBezTo>
                  <a:pt x="407426" y="438394"/>
                  <a:pt x="416820" y="513986"/>
                  <a:pt x="425302" y="542260"/>
                </a:cubicBezTo>
                <a:cubicBezTo>
                  <a:pt x="430786" y="560541"/>
                  <a:pt x="439865" y="577552"/>
                  <a:pt x="446567" y="595423"/>
                </a:cubicBezTo>
                <a:cubicBezTo>
                  <a:pt x="450502" y="605917"/>
                  <a:pt x="449275" y="619396"/>
                  <a:pt x="457200" y="627321"/>
                </a:cubicBezTo>
                <a:cubicBezTo>
                  <a:pt x="468408" y="638529"/>
                  <a:pt x="485553" y="641498"/>
                  <a:pt x="499730" y="648586"/>
                </a:cubicBezTo>
                <a:cubicBezTo>
                  <a:pt x="506818" y="662763"/>
                  <a:pt x="515108" y="676400"/>
                  <a:pt x="520995" y="691116"/>
                </a:cubicBezTo>
                <a:cubicBezTo>
                  <a:pt x="529320" y="711928"/>
                  <a:pt x="535172" y="733646"/>
                  <a:pt x="542260" y="754911"/>
                </a:cubicBezTo>
                <a:lnTo>
                  <a:pt x="552893" y="786809"/>
                </a:lnTo>
                <a:lnTo>
                  <a:pt x="563525" y="818707"/>
                </a:lnTo>
                <a:cubicBezTo>
                  <a:pt x="567069" y="829339"/>
                  <a:pt x="571440" y="839731"/>
                  <a:pt x="574158" y="850604"/>
                </a:cubicBezTo>
                <a:cubicBezTo>
                  <a:pt x="577702" y="864781"/>
                  <a:pt x="580775" y="879084"/>
                  <a:pt x="584790" y="893135"/>
                </a:cubicBezTo>
                <a:cubicBezTo>
                  <a:pt x="587869" y="903911"/>
                  <a:pt x="592344" y="914256"/>
                  <a:pt x="595423" y="925032"/>
                </a:cubicBezTo>
                <a:cubicBezTo>
                  <a:pt x="600851" y="944028"/>
                  <a:pt x="605211" y="986825"/>
                  <a:pt x="627321" y="999460"/>
                </a:cubicBezTo>
                <a:cubicBezTo>
                  <a:pt x="643012" y="1008426"/>
                  <a:pt x="662951" y="1005710"/>
                  <a:pt x="680483" y="1010093"/>
                </a:cubicBezTo>
                <a:cubicBezTo>
                  <a:pt x="691356" y="1012811"/>
                  <a:pt x="701748" y="1017181"/>
                  <a:pt x="712381" y="1020725"/>
                </a:cubicBezTo>
                <a:cubicBezTo>
                  <a:pt x="723014" y="1027813"/>
                  <a:pt x="735243" y="1032954"/>
                  <a:pt x="744279" y="1041990"/>
                </a:cubicBezTo>
                <a:cubicBezTo>
                  <a:pt x="753315" y="1051026"/>
                  <a:pt x="752939" y="1071787"/>
                  <a:pt x="765544" y="1073888"/>
                </a:cubicBezTo>
                <a:cubicBezTo>
                  <a:pt x="800678" y="1079744"/>
                  <a:pt x="836427" y="1066799"/>
                  <a:pt x="871869" y="1063255"/>
                </a:cubicBezTo>
                <a:cubicBezTo>
                  <a:pt x="882502" y="1056167"/>
                  <a:pt x="893950" y="1050171"/>
                  <a:pt x="903767" y="1041990"/>
                </a:cubicBezTo>
                <a:cubicBezTo>
                  <a:pt x="930205" y="1019959"/>
                  <a:pt x="947846" y="995728"/>
                  <a:pt x="967562" y="967562"/>
                </a:cubicBezTo>
                <a:cubicBezTo>
                  <a:pt x="982218" y="946624"/>
                  <a:pt x="1010093" y="903767"/>
                  <a:pt x="1010093" y="903767"/>
                </a:cubicBezTo>
                <a:cubicBezTo>
                  <a:pt x="1044311" y="801107"/>
                  <a:pt x="989445" y="960701"/>
                  <a:pt x="1041990" y="829339"/>
                </a:cubicBezTo>
                <a:cubicBezTo>
                  <a:pt x="1050315" y="808527"/>
                  <a:pt x="1056167" y="786809"/>
                  <a:pt x="1063255" y="765544"/>
                </a:cubicBezTo>
                <a:lnTo>
                  <a:pt x="1073888" y="733646"/>
                </a:lnTo>
                <a:cubicBezTo>
                  <a:pt x="1077432" y="684027"/>
                  <a:pt x="1080212" y="634348"/>
                  <a:pt x="1084521" y="584790"/>
                </a:cubicBezTo>
                <a:cubicBezTo>
                  <a:pt x="1087301" y="552817"/>
                  <a:pt x="1092247" y="521059"/>
                  <a:pt x="1095153" y="489097"/>
                </a:cubicBezTo>
                <a:cubicBezTo>
                  <a:pt x="1099337" y="443076"/>
                  <a:pt x="1098579" y="396519"/>
                  <a:pt x="1105786" y="350874"/>
                </a:cubicBezTo>
                <a:cubicBezTo>
                  <a:pt x="1113640" y="301135"/>
                  <a:pt x="1124567" y="290805"/>
                  <a:pt x="1148316" y="255181"/>
                </a:cubicBezTo>
                <a:cubicBezTo>
                  <a:pt x="1161799" y="214731"/>
                  <a:pt x="1163887" y="189817"/>
                  <a:pt x="1190846" y="159488"/>
                </a:cubicBezTo>
                <a:cubicBezTo>
                  <a:pt x="1210826" y="137011"/>
                  <a:pt x="1254641" y="95693"/>
                  <a:pt x="1254641" y="95693"/>
                </a:cubicBezTo>
                <a:cubicBezTo>
                  <a:pt x="1258185" y="85060"/>
                  <a:pt x="1262843" y="74736"/>
                  <a:pt x="1265274" y="63795"/>
                </a:cubicBezTo>
                <a:cubicBezTo>
                  <a:pt x="1269951" y="42750"/>
                  <a:pt x="1254349" y="0"/>
                  <a:pt x="1275907" y="0"/>
                </a:cubicBezTo>
                <a:cubicBezTo>
                  <a:pt x="1297465" y="0"/>
                  <a:pt x="1284158" y="42369"/>
                  <a:pt x="1286539" y="63795"/>
                </a:cubicBezTo>
                <a:cubicBezTo>
                  <a:pt x="1307772" y="254892"/>
                  <a:pt x="1284950" y="130271"/>
                  <a:pt x="1307804" y="244548"/>
                </a:cubicBezTo>
                <a:cubicBezTo>
                  <a:pt x="1309478" y="286406"/>
                  <a:pt x="1321814" y="629191"/>
                  <a:pt x="1329069" y="701748"/>
                </a:cubicBezTo>
                <a:cubicBezTo>
                  <a:pt x="1333359" y="744651"/>
                  <a:pt x="1339876" y="787510"/>
                  <a:pt x="1350334" y="829339"/>
                </a:cubicBezTo>
                <a:cubicBezTo>
                  <a:pt x="1353878" y="843516"/>
                  <a:pt x="1352861" y="859710"/>
                  <a:pt x="1360967" y="871869"/>
                </a:cubicBezTo>
                <a:cubicBezTo>
                  <a:pt x="1374869" y="892721"/>
                  <a:pt x="1390355" y="917107"/>
                  <a:pt x="1414130" y="925032"/>
                </a:cubicBezTo>
                <a:cubicBezTo>
                  <a:pt x="1454240" y="938403"/>
                  <a:pt x="1473263" y="941635"/>
                  <a:pt x="1509823" y="978195"/>
                </a:cubicBezTo>
                <a:cubicBezTo>
                  <a:pt x="1603005" y="1071377"/>
                  <a:pt x="1488979" y="953180"/>
                  <a:pt x="1562986" y="1041990"/>
                </a:cubicBezTo>
                <a:cubicBezTo>
                  <a:pt x="1584159" y="1067397"/>
                  <a:pt x="1631316" y="1107296"/>
                  <a:pt x="1658679" y="1116418"/>
                </a:cubicBezTo>
                <a:lnTo>
                  <a:pt x="1690576" y="1127051"/>
                </a:lnTo>
                <a:cubicBezTo>
                  <a:pt x="1704963" y="1124653"/>
                  <a:pt x="1776718" y="1114436"/>
                  <a:pt x="1796902" y="1105786"/>
                </a:cubicBezTo>
                <a:cubicBezTo>
                  <a:pt x="1808648" y="1100752"/>
                  <a:pt x="1819249" y="1093011"/>
                  <a:pt x="1828800" y="1084521"/>
                </a:cubicBezTo>
                <a:cubicBezTo>
                  <a:pt x="1854157" y="1061981"/>
                  <a:pt x="1896085" y="1024378"/>
                  <a:pt x="1913860" y="988828"/>
                </a:cubicBezTo>
                <a:cubicBezTo>
                  <a:pt x="1922396" y="971757"/>
                  <a:pt x="1928603" y="953602"/>
                  <a:pt x="1935125" y="935665"/>
                </a:cubicBezTo>
                <a:cubicBezTo>
                  <a:pt x="1942785" y="914599"/>
                  <a:pt x="1943956" y="890520"/>
                  <a:pt x="1956390" y="871869"/>
                </a:cubicBezTo>
                <a:cubicBezTo>
                  <a:pt x="2002990" y="801970"/>
                  <a:pt x="1956846" y="877247"/>
                  <a:pt x="1988288" y="808074"/>
                </a:cubicBezTo>
                <a:cubicBezTo>
                  <a:pt x="2001406" y="779215"/>
                  <a:pt x="2020793" y="753087"/>
                  <a:pt x="2030818" y="723014"/>
                </a:cubicBezTo>
                <a:cubicBezTo>
                  <a:pt x="2050313" y="664531"/>
                  <a:pt x="2029737" y="716931"/>
                  <a:pt x="2062716" y="659218"/>
                </a:cubicBezTo>
                <a:cubicBezTo>
                  <a:pt x="2070580" y="645456"/>
                  <a:pt x="2076117" y="630450"/>
                  <a:pt x="2083981" y="616688"/>
                </a:cubicBezTo>
                <a:cubicBezTo>
                  <a:pt x="2115041" y="562332"/>
                  <a:pt x="2118852" y="586500"/>
                  <a:pt x="2147776" y="499730"/>
                </a:cubicBezTo>
                <a:cubicBezTo>
                  <a:pt x="2151320" y="489097"/>
                  <a:pt x="2155330" y="478609"/>
                  <a:pt x="2158409" y="467832"/>
                </a:cubicBezTo>
                <a:cubicBezTo>
                  <a:pt x="2162423" y="453781"/>
                  <a:pt x="2163285" y="438733"/>
                  <a:pt x="2169041" y="425302"/>
                </a:cubicBezTo>
                <a:cubicBezTo>
                  <a:pt x="2174075" y="413556"/>
                  <a:pt x="2183967" y="404499"/>
                  <a:pt x="2190307" y="393404"/>
                </a:cubicBezTo>
                <a:cubicBezTo>
                  <a:pt x="2198171" y="379642"/>
                  <a:pt x="2204484" y="365051"/>
                  <a:pt x="2211572" y="350874"/>
                </a:cubicBezTo>
                <a:cubicBezTo>
                  <a:pt x="2218660" y="322521"/>
                  <a:pt x="2223595" y="293540"/>
                  <a:pt x="2232837" y="265814"/>
                </a:cubicBezTo>
                <a:cubicBezTo>
                  <a:pt x="2236381" y="255181"/>
                  <a:pt x="2240520" y="244729"/>
                  <a:pt x="2243469" y="233916"/>
                </a:cubicBezTo>
                <a:cubicBezTo>
                  <a:pt x="2251159" y="205719"/>
                  <a:pt x="2255491" y="176581"/>
                  <a:pt x="2264734" y="148855"/>
                </a:cubicBezTo>
                <a:cubicBezTo>
                  <a:pt x="2268278" y="138223"/>
                  <a:pt x="2270355" y="126982"/>
                  <a:pt x="2275367" y="116958"/>
                </a:cubicBezTo>
                <a:cubicBezTo>
                  <a:pt x="2281082" y="105528"/>
                  <a:pt x="2289544" y="95693"/>
                  <a:pt x="2296632" y="85060"/>
                </a:cubicBezTo>
                <a:cubicBezTo>
                  <a:pt x="2327141" y="176586"/>
                  <a:pt x="2312458" y="127103"/>
                  <a:pt x="2339162" y="233916"/>
                </a:cubicBezTo>
                <a:lnTo>
                  <a:pt x="2349795" y="276446"/>
                </a:lnTo>
                <a:cubicBezTo>
                  <a:pt x="2356883" y="382772"/>
                  <a:pt x="2363811" y="489108"/>
                  <a:pt x="2371060" y="595423"/>
                </a:cubicBezTo>
                <a:cubicBezTo>
                  <a:pt x="2371401" y="600426"/>
                  <a:pt x="2380743" y="780099"/>
                  <a:pt x="2392325" y="818707"/>
                </a:cubicBezTo>
                <a:cubicBezTo>
                  <a:pt x="2401185" y="848241"/>
                  <a:pt x="2422451" y="856511"/>
                  <a:pt x="2445488" y="871869"/>
                </a:cubicBezTo>
                <a:cubicBezTo>
                  <a:pt x="2459665" y="893134"/>
                  <a:pt x="2469946" y="917593"/>
                  <a:pt x="2488018" y="935665"/>
                </a:cubicBezTo>
                <a:lnTo>
                  <a:pt x="2541181" y="988828"/>
                </a:lnTo>
                <a:cubicBezTo>
                  <a:pt x="2551172" y="1018799"/>
                  <a:pt x="2551131" y="1034523"/>
                  <a:pt x="2583711" y="1052623"/>
                </a:cubicBezTo>
                <a:cubicBezTo>
                  <a:pt x="2603306" y="1063509"/>
                  <a:pt x="2647507" y="1073888"/>
                  <a:pt x="2647507" y="1073888"/>
                </a:cubicBezTo>
                <a:cubicBezTo>
                  <a:pt x="2658139" y="1070344"/>
                  <a:pt x="2670079" y="1069472"/>
                  <a:pt x="2679404" y="1063255"/>
                </a:cubicBezTo>
                <a:cubicBezTo>
                  <a:pt x="2709389" y="1043265"/>
                  <a:pt x="2736930" y="992915"/>
                  <a:pt x="2753832" y="967562"/>
                </a:cubicBezTo>
                <a:cubicBezTo>
                  <a:pt x="2783436" y="923155"/>
                  <a:pt x="2766063" y="944699"/>
                  <a:pt x="2806995" y="903767"/>
                </a:cubicBezTo>
                <a:cubicBezTo>
                  <a:pt x="2810539" y="893134"/>
                  <a:pt x="2811411" y="881194"/>
                  <a:pt x="2817628" y="871869"/>
                </a:cubicBezTo>
                <a:cubicBezTo>
                  <a:pt x="2825969" y="859358"/>
                  <a:pt x="2839739" y="851389"/>
                  <a:pt x="2849525" y="839972"/>
                </a:cubicBezTo>
                <a:cubicBezTo>
                  <a:pt x="2861058" y="826517"/>
                  <a:pt x="2870790" y="811618"/>
                  <a:pt x="2881423" y="797441"/>
                </a:cubicBezTo>
                <a:cubicBezTo>
                  <a:pt x="2902982" y="732761"/>
                  <a:pt x="2877986" y="798426"/>
                  <a:pt x="2913321" y="733646"/>
                </a:cubicBezTo>
                <a:cubicBezTo>
                  <a:pt x="2928501" y="705817"/>
                  <a:pt x="2941674" y="676939"/>
                  <a:pt x="2955851" y="648586"/>
                </a:cubicBezTo>
                <a:cubicBezTo>
                  <a:pt x="2962939" y="634409"/>
                  <a:pt x="2971229" y="620772"/>
                  <a:pt x="2977116" y="606055"/>
                </a:cubicBezTo>
                <a:cubicBezTo>
                  <a:pt x="2984204" y="588334"/>
                  <a:pt x="2990630" y="570334"/>
                  <a:pt x="2998381" y="552893"/>
                </a:cubicBezTo>
                <a:cubicBezTo>
                  <a:pt x="3004818" y="538409"/>
                  <a:pt x="3014634" y="525399"/>
                  <a:pt x="3019646" y="510362"/>
                </a:cubicBezTo>
                <a:cubicBezTo>
                  <a:pt x="3069863" y="359709"/>
                  <a:pt x="3014224" y="478676"/>
                  <a:pt x="3062176" y="382772"/>
                </a:cubicBezTo>
                <a:cubicBezTo>
                  <a:pt x="3083010" y="257772"/>
                  <a:pt x="3069198" y="311057"/>
                  <a:pt x="3083441" y="489097"/>
                </a:cubicBezTo>
                <a:cubicBezTo>
                  <a:pt x="3090938" y="582808"/>
                  <a:pt x="3085452" y="558925"/>
                  <a:pt x="3104707" y="616688"/>
                </a:cubicBezTo>
                <a:cubicBezTo>
                  <a:pt x="3104925" y="621042"/>
                  <a:pt x="3115736" y="895116"/>
                  <a:pt x="3125972" y="946297"/>
                </a:cubicBezTo>
                <a:cubicBezTo>
                  <a:pt x="3129081" y="961839"/>
                  <a:pt x="3136922" y="976794"/>
                  <a:pt x="3147237" y="988828"/>
                </a:cubicBezTo>
                <a:cubicBezTo>
                  <a:pt x="3192467" y="1041596"/>
                  <a:pt x="3266693" y="1035905"/>
                  <a:pt x="3327990" y="1052623"/>
                </a:cubicBezTo>
                <a:cubicBezTo>
                  <a:pt x="3349616" y="1058521"/>
                  <a:pt x="3370521" y="1066799"/>
                  <a:pt x="3391786" y="1073888"/>
                </a:cubicBezTo>
                <a:lnTo>
                  <a:pt x="3423683" y="1084521"/>
                </a:lnTo>
                <a:lnTo>
                  <a:pt x="3508744" y="1073888"/>
                </a:lnTo>
                <a:lnTo>
                  <a:pt x="3721395" y="1063255"/>
                </a:ln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A3039831-2BB1-3C41-ABB2-8FC26D493076}"/>
              </a:ext>
            </a:extLst>
          </p:cNvPr>
          <p:cNvSpPr/>
          <p:nvPr/>
        </p:nvSpPr>
        <p:spPr>
          <a:xfrm>
            <a:off x="6570921" y="1531088"/>
            <a:ext cx="3710763" cy="765545"/>
          </a:xfrm>
          <a:custGeom>
            <a:avLst/>
            <a:gdLst>
              <a:gd name="connsiteX0" fmla="*/ 0 w 3710763"/>
              <a:gd name="connsiteY0" fmla="*/ 744279 h 765545"/>
              <a:gd name="connsiteX1" fmla="*/ 0 w 3710763"/>
              <a:gd name="connsiteY1" fmla="*/ 744279 h 765545"/>
              <a:gd name="connsiteX2" fmla="*/ 53163 w 3710763"/>
              <a:gd name="connsiteY2" fmla="*/ 669852 h 765545"/>
              <a:gd name="connsiteX3" fmla="*/ 74428 w 3710763"/>
              <a:gd name="connsiteY3" fmla="*/ 648586 h 765545"/>
              <a:gd name="connsiteX4" fmla="*/ 138223 w 3710763"/>
              <a:gd name="connsiteY4" fmla="*/ 552893 h 765545"/>
              <a:gd name="connsiteX5" fmla="*/ 180753 w 3710763"/>
              <a:gd name="connsiteY5" fmla="*/ 489098 h 765545"/>
              <a:gd name="connsiteX6" fmla="*/ 223284 w 3710763"/>
              <a:gd name="connsiteY6" fmla="*/ 382772 h 765545"/>
              <a:gd name="connsiteX7" fmla="*/ 255181 w 3710763"/>
              <a:gd name="connsiteY7" fmla="*/ 255182 h 765545"/>
              <a:gd name="connsiteX8" fmla="*/ 297712 w 3710763"/>
              <a:gd name="connsiteY8" fmla="*/ 191386 h 765545"/>
              <a:gd name="connsiteX9" fmla="*/ 308344 w 3710763"/>
              <a:gd name="connsiteY9" fmla="*/ 159489 h 765545"/>
              <a:gd name="connsiteX10" fmla="*/ 350874 w 3710763"/>
              <a:gd name="connsiteY10" fmla="*/ 95693 h 765545"/>
              <a:gd name="connsiteX11" fmla="*/ 372139 w 3710763"/>
              <a:gd name="connsiteY11" fmla="*/ 31898 h 765545"/>
              <a:gd name="connsiteX12" fmla="*/ 382772 w 3710763"/>
              <a:gd name="connsiteY12" fmla="*/ 0 h 765545"/>
              <a:gd name="connsiteX13" fmla="*/ 404037 w 3710763"/>
              <a:gd name="connsiteY13" fmla="*/ 244549 h 765545"/>
              <a:gd name="connsiteX14" fmla="*/ 414670 w 3710763"/>
              <a:gd name="connsiteY14" fmla="*/ 276447 h 765545"/>
              <a:gd name="connsiteX15" fmla="*/ 446567 w 3710763"/>
              <a:gd name="connsiteY15" fmla="*/ 308345 h 765545"/>
              <a:gd name="connsiteX16" fmla="*/ 520995 w 3710763"/>
              <a:gd name="connsiteY16" fmla="*/ 361507 h 765545"/>
              <a:gd name="connsiteX17" fmla="*/ 552893 w 3710763"/>
              <a:gd name="connsiteY17" fmla="*/ 563526 h 765545"/>
              <a:gd name="connsiteX18" fmla="*/ 595423 w 3710763"/>
              <a:gd name="connsiteY18" fmla="*/ 616689 h 765545"/>
              <a:gd name="connsiteX19" fmla="*/ 648586 w 3710763"/>
              <a:gd name="connsiteY19" fmla="*/ 669852 h 765545"/>
              <a:gd name="connsiteX20" fmla="*/ 669851 w 3710763"/>
              <a:gd name="connsiteY20" fmla="*/ 701749 h 765545"/>
              <a:gd name="connsiteX21" fmla="*/ 701749 w 3710763"/>
              <a:gd name="connsiteY21" fmla="*/ 723014 h 765545"/>
              <a:gd name="connsiteX22" fmla="*/ 797442 w 3710763"/>
              <a:gd name="connsiteY22" fmla="*/ 701749 h 765545"/>
              <a:gd name="connsiteX23" fmla="*/ 861237 w 3710763"/>
              <a:gd name="connsiteY23" fmla="*/ 669852 h 765545"/>
              <a:gd name="connsiteX24" fmla="*/ 925032 w 3710763"/>
              <a:gd name="connsiteY24" fmla="*/ 627321 h 765545"/>
              <a:gd name="connsiteX25" fmla="*/ 956930 w 3710763"/>
              <a:gd name="connsiteY25" fmla="*/ 606056 h 765545"/>
              <a:gd name="connsiteX26" fmla="*/ 988828 w 3710763"/>
              <a:gd name="connsiteY26" fmla="*/ 595424 h 765545"/>
              <a:gd name="connsiteX27" fmla="*/ 1031358 w 3710763"/>
              <a:gd name="connsiteY27" fmla="*/ 563526 h 765545"/>
              <a:gd name="connsiteX28" fmla="*/ 1063256 w 3710763"/>
              <a:gd name="connsiteY28" fmla="*/ 542261 h 765545"/>
              <a:gd name="connsiteX29" fmla="*/ 1095153 w 3710763"/>
              <a:gd name="connsiteY29" fmla="*/ 435935 h 765545"/>
              <a:gd name="connsiteX30" fmla="*/ 1127051 w 3710763"/>
              <a:gd name="connsiteY30" fmla="*/ 297712 h 765545"/>
              <a:gd name="connsiteX31" fmla="*/ 1180214 w 3710763"/>
              <a:gd name="connsiteY31" fmla="*/ 233917 h 765545"/>
              <a:gd name="connsiteX32" fmla="*/ 1212112 w 3710763"/>
              <a:gd name="connsiteY32" fmla="*/ 202019 h 765545"/>
              <a:gd name="connsiteX33" fmla="*/ 1244009 w 3710763"/>
              <a:gd name="connsiteY33" fmla="*/ 180754 h 765545"/>
              <a:gd name="connsiteX34" fmla="*/ 1265274 w 3710763"/>
              <a:gd name="connsiteY34" fmla="*/ 372140 h 765545"/>
              <a:gd name="connsiteX35" fmla="*/ 1275907 w 3710763"/>
              <a:gd name="connsiteY35" fmla="*/ 446568 h 765545"/>
              <a:gd name="connsiteX36" fmla="*/ 1286539 w 3710763"/>
              <a:gd name="connsiteY36" fmla="*/ 478465 h 765545"/>
              <a:gd name="connsiteX37" fmla="*/ 1329070 w 3710763"/>
              <a:gd name="connsiteY37" fmla="*/ 510363 h 765545"/>
              <a:gd name="connsiteX38" fmla="*/ 1360967 w 3710763"/>
              <a:gd name="connsiteY38" fmla="*/ 542261 h 765545"/>
              <a:gd name="connsiteX39" fmla="*/ 1435395 w 3710763"/>
              <a:gd name="connsiteY39" fmla="*/ 595424 h 765545"/>
              <a:gd name="connsiteX40" fmla="*/ 1531088 w 3710763"/>
              <a:gd name="connsiteY40" fmla="*/ 669852 h 765545"/>
              <a:gd name="connsiteX41" fmla="*/ 1562986 w 3710763"/>
              <a:gd name="connsiteY41" fmla="*/ 733647 h 765545"/>
              <a:gd name="connsiteX42" fmla="*/ 1626781 w 3710763"/>
              <a:gd name="connsiteY42" fmla="*/ 744279 h 765545"/>
              <a:gd name="connsiteX43" fmla="*/ 1807535 w 3710763"/>
              <a:gd name="connsiteY43" fmla="*/ 754912 h 765545"/>
              <a:gd name="connsiteX44" fmla="*/ 1860698 w 3710763"/>
              <a:gd name="connsiteY44" fmla="*/ 765545 h 765545"/>
              <a:gd name="connsiteX45" fmla="*/ 2009553 w 3710763"/>
              <a:gd name="connsiteY45" fmla="*/ 744279 h 765545"/>
              <a:gd name="connsiteX46" fmla="*/ 2041451 w 3710763"/>
              <a:gd name="connsiteY46" fmla="*/ 723014 h 765545"/>
              <a:gd name="connsiteX47" fmla="*/ 2062716 w 3710763"/>
              <a:gd name="connsiteY47" fmla="*/ 691117 h 765545"/>
              <a:gd name="connsiteX48" fmla="*/ 2094614 w 3710763"/>
              <a:gd name="connsiteY48" fmla="*/ 659219 h 765545"/>
              <a:gd name="connsiteX49" fmla="*/ 2115879 w 3710763"/>
              <a:gd name="connsiteY49" fmla="*/ 595424 h 765545"/>
              <a:gd name="connsiteX50" fmla="*/ 2126512 w 3710763"/>
              <a:gd name="connsiteY50" fmla="*/ 563526 h 765545"/>
              <a:gd name="connsiteX51" fmla="*/ 2137144 w 3710763"/>
              <a:gd name="connsiteY51" fmla="*/ 531628 h 765545"/>
              <a:gd name="connsiteX52" fmla="*/ 2179674 w 3710763"/>
              <a:gd name="connsiteY52" fmla="*/ 435935 h 765545"/>
              <a:gd name="connsiteX53" fmla="*/ 2200939 w 3710763"/>
              <a:gd name="connsiteY53" fmla="*/ 372140 h 765545"/>
              <a:gd name="connsiteX54" fmla="*/ 2211572 w 3710763"/>
              <a:gd name="connsiteY54" fmla="*/ 329610 h 765545"/>
              <a:gd name="connsiteX55" fmla="*/ 2232837 w 3710763"/>
              <a:gd name="connsiteY55" fmla="*/ 265814 h 765545"/>
              <a:gd name="connsiteX56" fmla="*/ 2254102 w 3710763"/>
              <a:gd name="connsiteY56" fmla="*/ 180754 h 765545"/>
              <a:gd name="connsiteX57" fmla="*/ 2296632 w 3710763"/>
              <a:gd name="connsiteY57" fmla="*/ 244549 h 765545"/>
              <a:gd name="connsiteX58" fmla="*/ 2349795 w 3710763"/>
              <a:gd name="connsiteY58" fmla="*/ 297712 h 765545"/>
              <a:gd name="connsiteX59" fmla="*/ 2360428 w 3710763"/>
              <a:gd name="connsiteY59" fmla="*/ 329610 h 765545"/>
              <a:gd name="connsiteX60" fmla="*/ 2371060 w 3710763"/>
              <a:gd name="connsiteY60" fmla="*/ 372140 h 765545"/>
              <a:gd name="connsiteX61" fmla="*/ 2392326 w 3710763"/>
              <a:gd name="connsiteY61" fmla="*/ 435935 h 765545"/>
              <a:gd name="connsiteX62" fmla="*/ 2413591 w 3710763"/>
              <a:gd name="connsiteY62" fmla="*/ 563526 h 765545"/>
              <a:gd name="connsiteX63" fmla="*/ 2445488 w 3710763"/>
              <a:gd name="connsiteY63" fmla="*/ 595424 h 765545"/>
              <a:gd name="connsiteX64" fmla="*/ 2456121 w 3710763"/>
              <a:gd name="connsiteY64" fmla="*/ 627321 h 765545"/>
              <a:gd name="connsiteX65" fmla="*/ 2551814 w 3710763"/>
              <a:gd name="connsiteY65" fmla="*/ 669852 h 765545"/>
              <a:gd name="connsiteX66" fmla="*/ 2615609 w 3710763"/>
              <a:gd name="connsiteY66" fmla="*/ 712382 h 765545"/>
              <a:gd name="connsiteX67" fmla="*/ 2690037 w 3710763"/>
              <a:gd name="connsiteY67" fmla="*/ 744279 h 765545"/>
              <a:gd name="connsiteX68" fmla="*/ 2775098 w 3710763"/>
              <a:gd name="connsiteY68" fmla="*/ 723014 h 765545"/>
              <a:gd name="connsiteX69" fmla="*/ 2849526 w 3710763"/>
              <a:gd name="connsiteY69" fmla="*/ 680484 h 765545"/>
              <a:gd name="connsiteX70" fmla="*/ 2881423 w 3710763"/>
              <a:gd name="connsiteY70" fmla="*/ 648586 h 765545"/>
              <a:gd name="connsiteX71" fmla="*/ 2913321 w 3710763"/>
              <a:gd name="connsiteY71" fmla="*/ 627321 h 765545"/>
              <a:gd name="connsiteX72" fmla="*/ 2945219 w 3710763"/>
              <a:gd name="connsiteY72" fmla="*/ 584791 h 765545"/>
              <a:gd name="connsiteX73" fmla="*/ 2977116 w 3710763"/>
              <a:gd name="connsiteY73" fmla="*/ 552893 h 765545"/>
              <a:gd name="connsiteX74" fmla="*/ 2987749 w 3710763"/>
              <a:gd name="connsiteY74" fmla="*/ 520996 h 765545"/>
              <a:gd name="connsiteX75" fmla="*/ 3009014 w 3710763"/>
              <a:gd name="connsiteY75" fmla="*/ 489098 h 765545"/>
              <a:gd name="connsiteX76" fmla="*/ 3030279 w 3710763"/>
              <a:gd name="connsiteY76" fmla="*/ 340242 h 765545"/>
              <a:gd name="connsiteX77" fmla="*/ 3051544 w 3710763"/>
              <a:gd name="connsiteY77" fmla="*/ 372140 h 765545"/>
              <a:gd name="connsiteX78" fmla="*/ 3072809 w 3710763"/>
              <a:gd name="connsiteY78" fmla="*/ 435935 h 765545"/>
              <a:gd name="connsiteX79" fmla="*/ 3104707 w 3710763"/>
              <a:gd name="connsiteY79" fmla="*/ 499731 h 765545"/>
              <a:gd name="connsiteX80" fmla="*/ 3136605 w 3710763"/>
              <a:gd name="connsiteY80" fmla="*/ 520996 h 765545"/>
              <a:gd name="connsiteX81" fmla="*/ 3147237 w 3710763"/>
              <a:gd name="connsiteY81" fmla="*/ 574159 h 765545"/>
              <a:gd name="connsiteX82" fmla="*/ 3157870 w 3710763"/>
              <a:gd name="connsiteY82" fmla="*/ 606056 h 765545"/>
              <a:gd name="connsiteX83" fmla="*/ 3253563 w 3710763"/>
              <a:gd name="connsiteY83" fmla="*/ 659219 h 765545"/>
              <a:gd name="connsiteX84" fmla="*/ 3338623 w 3710763"/>
              <a:gd name="connsiteY84" fmla="*/ 669852 h 765545"/>
              <a:gd name="connsiteX85" fmla="*/ 3444949 w 3710763"/>
              <a:gd name="connsiteY85" fmla="*/ 680484 h 765545"/>
              <a:gd name="connsiteX86" fmla="*/ 3572539 w 3710763"/>
              <a:gd name="connsiteY86" fmla="*/ 712382 h 765545"/>
              <a:gd name="connsiteX87" fmla="*/ 3710763 w 3710763"/>
              <a:gd name="connsiteY87" fmla="*/ 712382 h 765545"/>
              <a:gd name="connsiteX88" fmla="*/ 3710763 w 3710763"/>
              <a:gd name="connsiteY88" fmla="*/ 712382 h 765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3710763" h="765545">
                <a:moveTo>
                  <a:pt x="0" y="744279"/>
                </a:moveTo>
                <a:lnTo>
                  <a:pt x="0" y="744279"/>
                </a:lnTo>
                <a:cubicBezTo>
                  <a:pt x="17721" y="719470"/>
                  <a:pt x="34445" y="693918"/>
                  <a:pt x="53163" y="669852"/>
                </a:cubicBezTo>
                <a:cubicBezTo>
                  <a:pt x="59318" y="661939"/>
                  <a:pt x="68413" y="656606"/>
                  <a:pt x="74428" y="648586"/>
                </a:cubicBezTo>
                <a:cubicBezTo>
                  <a:pt x="74438" y="648573"/>
                  <a:pt x="127586" y="568849"/>
                  <a:pt x="138223" y="552893"/>
                </a:cubicBezTo>
                <a:lnTo>
                  <a:pt x="180753" y="489098"/>
                </a:lnTo>
                <a:cubicBezTo>
                  <a:pt x="207032" y="410266"/>
                  <a:pt x="191995" y="445352"/>
                  <a:pt x="223284" y="382772"/>
                </a:cubicBezTo>
                <a:cubicBezTo>
                  <a:pt x="228599" y="350883"/>
                  <a:pt x="236459" y="283265"/>
                  <a:pt x="255181" y="255182"/>
                </a:cubicBezTo>
                <a:lnTo>
                  <a:pt x="297712" y="191386"/>
                </a:lnTo>
                <a:cubicBezTo>
                  <a:pt x="301256" y="180754"/>
                  <a:pt x="302901" y="169286"/>
                  <a:pt x="308344" y="159489"/>
                </a:cubicBezTo>
                <a:cubicBezTo>
                  <a:pt x="320756" y="137148"/>
                  <a:pt x="342792" y="119939"/>
                  <a:pt x="350874" y="95693"/>
                </a:cubicBezTo>
                <a:lnTo>
                  <a:pt x="372139" y="31898"/>
                </a:lnTo>
                <a:lnTo>
                  <a:pt x="382772" y="0"/>
                </a:lnTo>
                <a:cubicBezTo>
                  <a:pt x="389860" y="81516"/>
                  <a:pt x="378161" y="166924"/>
                  <a:pt x="404037" y="244549"/>
                </a:cubicBezTo>
                <a:cubicBezTo>
                  <a:pt x="407581" y="255182"/>
                  <a:pt x="408453" y="267121"/>
                  <a:pt x="414670" y="276447"/>
                </a:cubicBezTo>
                <a:cubicBezTo>
                  <a:pt x="423011" y="288958"/>
                  <a:pt x="435150" y="298559"/>
                  <a:pt x="446567" y="308345"/>
                </a:cubicBezTo>
                <a:cubicBezTo>
                  <a:pt x="469638" y="328120"/>
                  <a:pt x="495758" y="344682"/>
                  <a:pt x="520995" y="361507"/>
                </a:cubicBezTo>
                <a:cubicBezTo>
                  <a:pt x="575865" y="443814"/>
                  <a:pt x="532176" y="366720"/>
                  <a:pt x="552893" y="563526"/>
                </a:cubicBezTo>
                <a:cubicBezTo>
                  <a:pt x="557382" y="606167"/>
                  <a:pt x="565813" y="590780"/>
                  <a:pt x="595423" y="616689"/>
                </a:cubicBezTo>
                <a:cubicBezTo>
                  <a:pt x="614283" y="633192"/>
                  <a:pt x="634684" y="649000"/>
                  <a:pt x="648586" y="669852"/>
                </a:cubicBezTo>
                <a:cubicBezTo>
                  <a:pt x="655674" y="680484"/>
                  <a:pt x="660815" y="692713"/>
                  <a:pt x="669851" y="701749"/>
                </a:cubicBezTo>
                <a:cubicBezTo>
                  <a:pt x="678887" y="710785"/>
                  <a:pt x="691116" y="715926"/>
                  <a:pt x="701749" y="723014"/>
                </a:cubicBezTo>
                <a:cubicBezTo>
                  <a:pt x="726255" y="718930"/>
                  <a:pt x="771265" y="714838"/>
                  <a:pt x="797442" y="701749"/>
                </a:cubicBezTo>
                <a:cubicBezTo>
                  <a:pt x="879880" y="660529"/>
                  <a:pt x="781067" y="696574"/>
                  <a:pt x="861237" y="669852"/>
                </a:cubicBezTo>
                <a:lnTo>
                  <a:pt x="925032" y="627321"/>
                </a:lnTo>
                <a:cubicBezTo>
                  <a:pt x="935665" y="620233"/>
                  <a:pt x="944807" y="610097"/>
                  <a:pt x="956930" y="606056"/>
                </a:cubicBezTo>
                <a:lnTo>
                  <a:pt x="988828" y="595424"/>
                </a:lnTo>
                <a:cubicBezTo>
                  <a:pt x="1003005" y="584791"/>
                  <a:pt x="1016938" y="573826"/>
                  <a:pt x="1031358" y="563526"/>
                </a:cubicBezTo>
                <a:cubicBezTo>
                  <a:pt x="1041757" y="556098"/>
                  <a:pt x="1056483" y="553097"/>
                  <a:pt x="1063256" y="542261"/>
                </a:cubicBezTo>
                <a:cubicBezTo>
                  <a:pt x="1070370" y="530878"/>
                  <a:pt x="1091322" y="457005"/>
                  <a:pt x="1095153" y="435935"/>
                </a:cubicBezTo>
                <a:cubicBezTo>
                  <a:pt x="1099052" y="414493"/>
                  <a:pt x="1106720" y="318043"/>
                  <a:pt x="1127051" y="297712"/>
                </a:cubicBezTo>
                <a:cubicBezTo>
                  <a:pt x="1220243" y="204520"/>
                  <a:pt x="1106198" y="322735"/>
                  <a:pt x="1180214" y="233917"/>
                </a:cubicBezTo>
                <a:cubicBezTo>
                  <a:pt x="1189840" y="222365"/>
                  <a:pt x="1201479" y="212652"/>
                  <a:pt x="1212112" y="202019"/>
                </a:cubicBezTo>
                <a:cubicBezTo>
                  <a:pt x="1237998" y="124361"/>
                  <a:pt x="1227941" y="116478"/>
                  <a:pt x="1244009" y="180754"/>
                </a:cubicBezTo>
                <a:cubicBezTo>
                  <a:pt x="1253730" y="277956"/>
                  <a:pt x="1253237" y="281864"/>
                  <a:pt x="1265274" y="372140"/>
                </a:cubicBezTo>
                <a:cubicBezTo>
                  <a:pt x="1268586" y="396981"/>
                  <a:pt x="1270992" y="421993"/>
                  <a:pt x="1275907" y="446568"/>
                </a:cubicBezTo>
                <a:cubicBezTo>
                  <a:pt x="1278105" y="457558"/>
                  <a:pt x="1279364" y="469855"/>
                  <a:pt x="1286539" y="478465"/>
                </a:cubicBezTo>
                <a:cubicBezTo>
                  <a:pt x="1297884" y="492079"/>
                  <a:pt x="1315615" y="498830"/>
                  <a:pt x="1329070" y="510363"/>
                </a:cubicBezTo>
                <a:cubicBezTo>
                  <a:pt x="1340487" y="520149"/>
                  <a:pt x="1349416" y="532635"/>
                  <a:pt x="1360967" y="542261"/>
                </a:cubicBezTo>
                <a:cubicBezTo>
                  <a:pt x="1438652" y="606999"/>
                  <a:pt x="1339595" y="509204"/>
                  <a:pt x="1435395" y="595424"/>
                </a:cubicBezTo>
                <a:cubicBezTo>
                  <a:pt x="1519772" y="671363"/>
                  <a:pt x="1465945" y="648136"/>
                  <a:pt x="1531088" y="669852"/>
                </a:cubicBezTo>
                <a:cubicBezTo>
                  <a:pt x="1536120" y="684948"/>
                  <a:pt x="1546498" y="725403"/>
                  <a:pt x="1562986" y="733647"/>
                </a:cubicBezTo>
                <a:cubicBezTo>
                  <a:pt x="1582268" y="743288"/>
                  <a:pt x="1605304" y="742411"/>
                  <a:pt x="1626781" y="744279"/>
                </a:cubicBezTo>
                <a:cubicBezTo>
                  <a:pt x="1686910" y="749508"/>
                  <a:pt x="1747284" y="751368"/>
                  <a:pt x="1807535" y="754912"/>
                </a:cubicBezTo>
                <a:cubicBezTo>
                  <a:pt x="1825256" y="758456"/>
                  <a:pt x="1842626" y="765545"/>
                  <a:pt x="1860698" y="765545"/>
                </a:cubicBezTo>
                <a:cubicBezTo>
                  <a:pt x="1885153" y="765545"/>
                  <a:pt x="1970197" y="763957"/>
                  <a:pt x="2009553" y="744279"/>
                </a:cubicBezTo>
                <a:cubicBezTo>
                  <a:pt x="2020983" y="738564"/>
                  <a:pt x="2030818" y="730102"/>
                  <a:pt x="2041451" y="723014"/>
                </a:cubicBezTo>
                <a:cubicBezTo>
                  <a:pt x="2048539" y="712382"/>
                  <a:pt x="2054535" y="700934"/>
                  <a:pt x="2062716" y="691117"/>
                </a:cubicBezTo>
                <a:cubicBezTo>
                  <a:pt x="2072342" y="679565"/>
                  <a:pt x="2087311" y="672364"/>
                  <a:pt x="2094614" y="659219"/>
                </a:cubicBezTo>
                <a:cubicBezTo>
                  <a:pt x="2105500" y="639625"/>
                  <a:pt x="2108791" y="616689"/>
                  <a:pt x="2115879" y="595424"/>
                </a:cubicBezTo>
                <a:lnTo>
                  <a:pt x="2126512" y="563526"/>
                </a:lnTo>
                <a:cubicBezTo>
                  <a:pt x="2130056" y="552893"/>
                  <a:pt x="2130927" y="540953"/>
                  <a:pt x="2137144" y="531628"/>
                </a:cubicBezTo>
                <a:cubicBezTo>
                  <a:pt x="2170844" y="481079"/>
                  <a:pt x="2154367" y="511856"/>
                  <a:pt x="2179674" y="435935"/>
                </a:cubicBezTo>
                <a:lnTo>
                  <a:pt x="2200939" y="372140"/>
                </a:lnTo>
                <a:cubicBezTo>
                  <a:pt x="2204483" y="357963"/>
                  <a:pt x="2207373" y="343607"/>
                  <a:pt x="2211572" y="329610"/>
                </a:cubicBezTo>
                <a:cubicBezTo>
                  <a:pt x="2218013" y="308140"/>
                  <a:pt x="2227400" y="287560"/>
                  <a:pt x="2232837" y="265814"/>
                </a:cubicBezTo>
                <a:lnTo>
                  <a:pt x="2254102" y="180754"/>
                </a:lnTo>
                <a:cubicBezTo>
                  <a:pt x="2268279" y="202019"/>
                  <a:pt x="2278560" y="226477"/>
                  <a:pt x="2296632" y="244549"/>
                </a:cubicBezTo>
                <a:lnTo>
                  <a:pt x="2349795" y="297712"/>
                </a:lnTo>
                <a:cubicBezTo>
                  <a:pt x="2353339" y="308345"/>
                  <a:pt x="2357349" y="318833"/>
                  <a:pt x="2360428" y="329610"/>
                </a:cubicBezTo>
                <a:cubicBezTo>
                  <a:pt x="2364442" y="343661"/>
                  <a:pt x="2366861" y="358143"/>
                  <a:pt x="2371060" y="372140"/>
                </a:cubicBezTo>
                <a:cubicBezTo>
                  <a:pt x="2377501" y="393610"/>
                  <a:pt x="2392326" y="435935"/>
                  <a:pt x="2392326" y="435935"/>
                </a:cubicBezTo>
                <a:cubicBezTo>
                  <a:pt x="2392409" y="436596"/>
                  <a:pt x="2402349" y="543853"/>
                  <a:pt x="2413591" y="563526"/>
                </a:cubicBezTo>
                <a:cubicBezTo>
                  <a:pt x="2421051" y="576581"/>
                  <a:pt x="2434856" y="584791"/>
                  <a:pt x="2445488" y="595424"/>
                </a:cubicBezTo>
                <a:cubicBezTo>
                  <a:pt x="2449032" y="606056"/>
                  <a:pt x="2448196" y="619396"/>
                  <a:pt x="2456121" y="627321"/>
                </a:cubicBezTo>
                <a:cubicBezTo>
                  <a:pt x="2486778" y="657978"/>
                  <a:pt x="2514009" y="660400"/>
                  <a:pt x="2551814" y="669852"/>
                </a:cubicBezTo>
                <a:cubicBezTo>
                  <a:pt x="2573079" y="684029"/>
                  <a:pt x="2591363" y="704301"/>
                  <a:pt x="2615609" y="712382"/>
                </a:cubicBezTo>
                <a:cubicBezTo>
                  <a:pt x="2662544" y="728026"/>
                  <a:pt x="2637482" y="718002"/>
                  <a:pt x="2690037" y="744279"/>
                </a:cubicBezTo>
                <a:cubicBezTo>
                  <a:pt x="2718391" y="737191"/>
                  <a:pt x="2750780" y="739226"/>
                  <a:pt x="2775098" y="723014"/>
                </a:cubicBezTo>
                <a:cubicBezTo>
                  <a:pt x="2820183" y="692957"/>
                  <a:pt x="2795565" y="707464"/>
                  <a:pt x="2849526" y="680484"/>
                </a:cubicBezTo>
                <a:cubicBezTo>
                  <a:pt x="2860158" y="669851"/>
                  <a:pt x="2869872" y="658212"/>
                  <a:pt x="2881423" y="648586"/>
                </a:cubicBezTo>
                <a:cubicBezTo>
                  <a:pt x="2891240" y="640405"/>
                  <a:pt x="2904285" y="636357"/>
                  <a:pt x="2913321" y="627321"/>
                </a:cubicBezTo>
                <a:cubicBezTo>
                  <a:pt x="2925852" y="614791"/>
                  <a:pt x="2933686" y="598246"/>
                  <a:pt x="2945219" y="584791"/>
                </a:cubicBezTo>
                <a:cubicBezTo>
                  <a:pt x="2955005" y="573374"/>
                  <a:pt x="2966484" y="563526"/>
                  <a:pt x="2977116" y="552893"/>
                </a:cubicBezTo>
                <a:cubicBezTo>
                  <a:pt x="2980660" y="542261"/>
                  <a:pt x="2982737" y="531020"/>
                  <a:pt x="2987749" y="520996"/>
                </a:cubicBezTo>
                <a:cubicBezTo>
                  <a:pt x="2993464" y="509566"/>
                  <a:pt x="3004973" y="501221"/>
                  <a:pt x="3009014" y="489098"/>
                </a:cubicBezTo>
                <a:cubicBezTo>
                  <a:pt x="3015144" y="470706"/>
                  <a:pt x="3029165" y="349157"/>
                  <a:pt x="3030279" y="340242"/>
                </a:cubicBezTo>
                <a:cubicBezTo>
                  <a:pt x="3037367" y="350875"/>
                  <a:pt x="3046354" y="360463"/>
                  <a:pt x="3051544" y="372140"/>
                </a:cubicBezTo>
                <a:cubicBezTo>
                  <a:pt x="3060648" y="392623"/>
                  <a:pt x="3065721" y="414670"/>
                  <a:pt x="3072809" y="435935"/>
                </a:cubicBezTo>
                <a:cubicBezTo>
                  <a:pt x="3081456" y="461877"/>
                  <a:pt x="3084097" y="479121"/>
                  <a:pt x="3104707" y="499731"/>
                </a:cubicBezTo>
                <a:cubicBezTo>
                  <a:pt x="3113743" y="508767"/>
                  <a:pt x="3125972" y="513908"/>
                  <a:pt x="3136605" y="520996"/>
                </a:cubicBezTo>
                <a:cubicBezTo>
                  <a:pt x="3140149" y="538717"/>
                  <a:pt x="3142854" y="556627"/>
                  <a:pt x="3147237" y="574159"/>
                </a:cubicBezTo>
                <a:cubicBezTo>
                  <a:pt x="3149955" y="585032"/>
                  <a:pt x="3149945" y="598131"/>
                  <a:pt x="3157870" y="606056"/>
                </a:cubicBezTo>
                <a:cubicBezTo>
                  <a:pt x="3177492" y="625677"/>
                  <a:pt x="3220880" y="653276"/>
                  <a:pt x="3253563" y="659219"/>
                </a:cubicBezTo>
                <a:cubicBezTo>
                  <a:pt x="3281676" y="664331"/>
                  <a:pt x="3310224" y="666697"/>
                  <a:pt x="3338623" y="669852"/>
                </a:cubicBezTo>
                <a:cubicBezTo>
                  <a:pt x="3374024" y="673785"/>
                  <a:pt x="3409507" y="676940"/>
                  <a:pt x="3444949" y="680484"/>
                </a:cubicBezTo>
                <a:cubicBezTo>
                  <a:pt x="3492908" y="696470"/>
                  <a:pt x="3521535" y="709697"/>
                  <a:pt x="3572539" y="712382"/>
                </a:cubicBezTo>
                <a:cubicBezTo>
                  <a:pt x="3618550" y="714804"/>
                  <a:pt x="3664688" y="712382"/>
                  <a:pt x="3710763" y="712382"/>
                </a:cubicBezTo>
                <a:lnTo>
                  <a:pt x="3710763" y="712382"/>
                </a:lnTo>
              </a:path>
            </a:pathLst>
          </a:cu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594C53BA-ABC4-9641-BA03-4E4BBAB15167}"/>
              </a:ext>
            </a:extLst>
          </p:cNvPr>
          <p:cNvSpPr/>
          <p:nvPr/>
        </p:nvSpPr>
        <p:spPr>
          <a:xfrm>
            <a:off x="6602819" y="1073888"/>
            <a:ext cx="3646967" cy="1360968"/>
          </a:xfrm>
          <a:custGeom>
            <a:avLst/>
            <a:gdLst>
              <a:gd name="connsiteX0" fmla="*/ 0 w 3646967"/>
              <a:gd name="connsiteY0" fmla="*/ 1116419 h 1360968"/>
              <a:gd name="connsiteX1" fmla="*/ 0 w 3646967"/>
              <a:gd name="connsiteY1" fmla="*/ 1116419 h 1360968"/>
              <a:gd name="connsiteX2" fmla="*/ 21265 w 3646967"/>
              <a:gd name="connsiteY2" fmla="*/ 1020726 h 1360968"/>
              <a:gd name="connsiteX3" fmla="*/ 31897 w 3646967"/>
              <a:gd name="connsiteY3" fmla="*/ 988828 h 1360968"/>
              <a:gd name="connsiteX4" fmla="*/ 42530 w 3646967"/>
              <a:gd name="connsiteY4" fmla="*/ 946298 h 1360968"/>
              <a:gd name="connsiteX5" fmla="*/ 63795 w 3646967"/>
              <a:gd name="connsiteY5" fmla="*/ 882503 h 1360968"/>
              <a:gd name="connsiteX6" fmla="*/ 85060 w 3646967"/>
              <a:gd name="connsiteY6" fmla="*/ 797442 h 1360968"/>
              <a:gd name="connsiteX7" fmla="*/ 95693 w 3646967"/>
              <a:gd name="connsiteY7" fmla="*/ 765545 h 1360968"/>
              <a:gd name="connsiteX8" fmla="*/ 116958 w 3646967"/>
              <a:gd name="connsiteY8" fmla="*/ 680484 h 1360968"/>
              <a:gd name="connsiteX9" fmla="*/ 127590 w 3646967"/>
              <a:gd name="connsiteY9" fmla="*/ 595424 h 1360968"/>
              <a:gd name="connsiteX10" fmla="*/ 138223 w 3646967"/>
              <a:gd name="connsiteY10" fmla="*/ 393405 h 1360968"/>
              <a:gd name="connsiteX11" fmla="*/ 159488 w 3646967"/>
              <a:gd name="connsiteY11" fmla="*/ 329610 h 1360968"/>
              <a:gd name="connsiteX12" fmla="*/ 191386 w 3646967"/>
              <a:gd name="connsiteY12" fmla="*/ 191386 h 1360968"/>
              <a:gd name="connsiteX13" fmla="*/ 202018 w 3646967"/>
              <a:gd name="connsiteY13" fmla="*/ 159489 h 1360968"/>
              <a:gd name="connsiteX14" fmla="*/ 212651 w 3646967"/>
              <a:gd name="connsiteY14" fmla="*/ 106326 h 1360968"/>
              <a:gd name="connsiteX15" fmla="*/ 244548 w 3646967"/>
              <a:gd name="connsiteY15" fmla="*/ 31898 h 1360968"/>
              <a:gd name="connsiteX16" fmla="*/ 276446 w 3646967"/>
              <a:gd name="connsiteY16" fmla="*/ 10633 h 1360968"/>
              <a:gd name="connsiteX17" fmla="*/ 414669 w 3646967"/>
              <a:gd name="connsiteY17" fmla="*/ 21265 h 1360968"/>
              <a:gd name="connsiteX18" fmla="*/ 457200 w 3646967"/>
              <a:gd name="connsiteY18" fmla="*/ 63796 h 1360968"/>
              <a:gd name="connsiteX19" fmla="*/ 489097 w 3646967"/>
              <a:gd name="connsiteY19" fmla="*/ 95693 h 1360968"/>
              <a:gd name="connsiteX20" fmla="*/ 510362 w 3646967"/>
              <a:gd name="connsiteY20" fmla="*/ 159489 h 1360968"/>
              <a:gd name="connsiteX21" fmla="*/ 520995 w 3646967"/>
              <a:gd name="connsiteY21" fmla="*/ 191386 h 1360968"/>
              <a:gd name="connsiteX22" fmla="*/ 531628 w 3646967"/>
              <a:gd name="connsiteY22" fmla="*/ 255182 h 1360968"/>
              <a:gd name="connsiteX23" fmla="*/ 552893 w 3646967"/>
              <a:gd name="connsiteY23" fmla="*/ 563526 h 1360968"/>
              <a:gd name="connsiteX24" fmla="*/ 563525 w 3646967"/>
              <a:gd name="connsiteY24" fmla="*/ 850605 h 1360968"/>
              <a:gd name="connsiteX25" fmla="*/ 584790 w 3646967"/>
              <a:gd name="connsiteY25" fmla="*/ 914400 h 1360968"/>
              <a:gd name="connsiteX26" fmla="*/ 595423 w 3646967"/>
              <a:gd name="connsiteY26" fmla="*/ 1105786 h 1360968"/>
              <a:gd name="connsiteX27" fmla="*/ 616688 w 3646967"/>
              <a:gd name="connsiteY27" fmla="*/ 1244010 h 1360968"/>
              <a:gd name="connsiteX28" fmla="*/ 701748 w 3646967"/>
              <a:gd name="connsiteY28" fmla="*/ 1297172 h 1360968"/>
              <a:gd name="connsiteX29" fmla="*/ 733646 w 3646967"/>
              <a:gd name="connsiteY29" fmla="*/ 1307805 h 1360968"/>
              <a:gd name="connsiteX30" fmla="*/ 818707 w 3646967"/>
              <a:gd name="connsiteY30" fmla="*/ 1286540 h 1360968"/>
              <a:gd name="connsiteX31" fmla="*/ 871869 w 3646967"/>
              <a:gd name="connsiteY31" fmla="*/ 1222745 h 1360968"/>
              <a:gd name="connsiteX32" fmla="*/ 893134 w 3646967"/>
              <a:gd name="connsiteY32" fmla="*/ 1158949 h 1360968"/>
              <a:gd name="connsiteX33" fmla="*/ 903767 w 3646967"/>
              <a:gd name="connsiteY33" fmla="*/ 1127052 h 1360968"/>
              <a:gd name="connsiteX34" fmla="*/ 925032 w 3646967"/>
              <a:gd name="connsiteY34" fmla="*/ 967563 h 1360968"/>
              <a:gd name="connsiteX35" fmla="*/ 935665 w 3646967"/>
              <a:gd name="connsiteY35" fmla="*/ 839972 h 1360968"/>
              <a:gd name="connsiteX36" fmla="*/ 946297 w 3646967"/>
              <a:gd name="connsiteY36" fmla="*/ 361507 h 1360968"/>
              <a:gd name="connsiteX37" fmla="*/ 956930 w 3646967"/>
              <a:gd name="connsiteY37" fmla="*/ 255182 h 1360968"/>
              <a:gd name="connsiteX38" fmla="*/ 967562 w 3646967"/>
              <a:gd name="connsiteY38" fmla="*/ 212652 h 1360968"/>
              <a:gd name="connsiteX39" fmla="*/ 1010093 w 3646967"/>
              <a:gd name="connsiteY39" fmla="*/ 116959 h 1360968"/>
              <a:gd name="connsiteX40" fmla="*/ 1063255 w 3646967"/>
              <a:gd name="connsiteY40" fmla="*/ 74428 h 1360968"/>
              <a:gd name="connsiteX41" fmla="*/ 1116418 w 3646967"/>
              <a:gd name="connsiteY41" fmla="*/ 31898 h 1360968"/>
              <a:gd name="connsiteX42" fmla="*/ 1180214 w 3646967"/>
              <a:gd name="connsiteY42" fmla="*/ 0 h 1360968"/>
              <a:gd name="connsiteX43" fmla="*/ 1286539 w 3646967"/>
              <a:gd name="connsiteY43" fmla="*/ 31898 h 1360968"/>
              <a:gd name="connsiteX44" fmla="*/ 1360967 w 3646967"/>
              <a:gd name="connsiteY44" fmla="*/ 53163 h 1360968"/>
              <a:gd name="connsiteX45" fmla="*/ 1414130 w 3646967"/>
              <a:gd name="connsiteY45" fmla="*/ 116959 h 1360968"/>
              <a:gd name="connsiteX46" fmla="*/ 1424762 w 3646967"/>
              <a:gd name="connsiteY46" fmla="*/ 159489 h 1360968"/>
              <a:gd name="connsiteX47" fmla="*/ 1435395 w 3646967"/>
              <a:gd name="connsiteY47" fmla="*/ 499731 h 1360968"/>
              <a:gd name="connsiteX48" fmla="*/ 1446028 w 3646967"/>
              <a:gd name="connsiteY48" fmla="*/ 723014 h 1360968"/>
              <a:gd name="connsiteX49" fmla="*/ 1456660 w 3646967"/>
              <a:gd name="connsiteY49" fmla="*/ 1169582 h 1360968"/>
              <a:gd name="connsiteX50" fmla="*/ 1488558 w 3646967"/>
              <a:gd name="connsiteY50" fmla="*/ 1275907 h 1360968"/>
              <a:gd name="connsiteX51" fmla="*/ 1531088 w 3646967"/>
              <a:gd name="connsiteY51" fmla="*/ 1307805 h 1360968"/>
              <a:gd name="connsiteX52" fmla="*/ 1562986 w 3646967"/>
              <a:gd name="connsiteY52" fmla="*/ 1329070 h 1360968"/>
              <a:gd name="connsiteX53" fmla="*/ 1626781 w 3646967"/>
              <a:gd name="connsiteY53" fmla="*/ 1350335 h 1360968"/>
              <a:gd name="connsiteX54" fmla="*/ 1658679 w 3646967"/>
              <a:gd name="connsiteY54" fmla="*/ 1360968 h 1360968"/>
              <a:gd name="connsiteX55" fmla="*/ 1690576 w 3646967"/>
              <a:gd name="connsiteY55" fmla="*/ 1350335 h 1360968"/>
              <a:gd name="connsiteX56" fmla="*/ 1754372 w 3646967"/>
              <a:gd name="connsiteY56" fmla="*/ 1339703 h 1360968"/>
              <a:gd name="connsiteX57" fmla="*/ 1786269 w 3646967"/>
              <a:gd name="connsiteY57" fmla="*/ 1318438 h 1360968"/>
              <a:gd name="connsiteX58" fmla="*/ 1871330 w 3646967"/>
              <a:gd name="connsiteY58" fmla="*/ 1212112 h 1360968"/>
              <a:gd name="connsiteX59" fmla="*/ 1903228 w 3646967"/>
              <a:gd name="connsiteY59" fmla="*/ 1169582 h 1360968"/>
              <a:gd name="connsiteX60" fmla="*/ 1945758 w 3646967"/>
              <a:gd name="connsiteY60" fmla="*/ 1105786 h 1360968"/>
              <a:gd name="connsiteX61" fmla="*/ 1956390 w 3646967"/>
              <a:gd name="connsiteY61" fmla="*/ 1073889 h 1360968"/>
              <a:gd name="connsiteX62" fmla="*/ 1988288 w 3646967"/>
              <a:gd name="connsiteY62" fmla="*/ 1010093 h 1360968"/>
              <a:gd name="connsiteX63" fmla="*/ 1977655 w 3646967"/>
              <a:gd name="connsiteY63" fmla="*/ 574159 h 1360968"/>
              <a:gd name="connsiteX64" fmla="*/ 1977655 w 3646967"/>
              <a:gd name="connsiteY64" fmla="*/ 276447 h 1360968"/>
              <a:gd name="connsiteX65" fmla="*/ 1988288 w 3646967"/>
              <a:gd name="connsiteY65" fmla="*/ 244549 h 1360968"/>
              <a:gd name="connsiteX66" fmla="*/ 2052083 w 3646967"/>
              <a:gd name="connsiteY66" fmla="*/ 191386 h 1360968"/>
              <a:gd name="connsiteX67" fmla="*/ 2083981 w 3646967"/>
              <a:gd name="connsiteY67" fmla="*/ 180754 h 1360968"/>
              <a:gd name="connsiteX68" fmla="*/ 2105246 w 3646967"/>
              <a:gd name="connsiteY68" fmla="*/ 148856 h 1360968"/>
              <a:gd name="connsiteX69" fmla="*/ 2169041 w 3646967"/>
              <a:gd name="connsiteY69" fmla="*/ 116959 h 1360968"/>
              <a:gd name="connsiteX70" fmla="*/ 2307265 w 3646967"/>
              <a:gd name="connsiteY70" fmla="*/ 127591 h 1360968"/>
              <a:gd name="connsiteX71" fmla="*/ 2339162 w 3646967"/>
              <a:gd name="connsiteY71" fmla="*/ 138224 h 1360968"/>
              <a:gd name="connsiteX72" fmla="*/ 2360428 w 3646967"/>
              <a:gd name="connsiteY72" fmla="*/ 159489 h 1360968"/>
              <a:gd name="connsiteX73" fmla="*/ 2381693 w 3646967"/>
              <a:gd name="connsiteY73" fmla="*/ 191386 h 1360968"/>
              <a:gd name="connsiteX74" fmla="*/ 2402958 w 3646967"/>
              <a:gd name="connsiteY74" fmla="*/ 265814 h 1360968"/>
              <a:gd name="connsiteX75" fmla="*/ 2424223 w 3646967"/>
              <a:gd name="connsiteY75" fmla="*/ 478465 h 1360968"/>
              <a:gd name="connsiteX76" fmla="*/ 2445488 w 3646967"/>
              <a:gd name="connsiteY76" fmla="*/ 637954 h 1360968"/>
              <a:gd name="connsiteX77" fmla="*/ 2466753 w 3646967"/>
              <a:gd name="connsiteY77" fmla="*/ 808075 h 1360968"/>
              <a:gd name="connsiteX78" fmla="*/ 2456121 w 3646967"/>
              <a:gd name="connsiteY78" fmla="*/ 1180214 h 1360968"/>
              <a:gd name="connsiteX79" fmla="*/ 2466753 w 3646967"/>
              <a:gd name="connsiteY79" fmla="*/ 1318438 h 1360968"/>
              <a:gd name="connsiteX80" fmla="*/ 2530548 w 3646967"/>
              <a:gd name="connsiteY80" fmla="*/ 1360968 h 1360968"/>
              <a:gd name="connsiteX81" fmla="*/ 2658139 w 3646967"/>
              <a:gd name="connsiteY81" fmla="*/ 1329070 h 1360968"/>
              <a:gd name="connsiteX82" fmla="*/ 2721934 w 3646967"/>
              <a:gd name="connsiteY82" fmla="*/ 1307805 h 1360968"/>
              <a:gd name="connsiteX83" fmla="*/ 2753832 w 3646967"/>
              <a:gd name="connsiteY83" fmla="*/ 1244010 h 1360968"/>
              <a:gd name="connsiteX84" fmla="*/ 2785730 w 3646967"/>
              <a:gd name="connsiteY84" fmla="*/ 1137684 h 1360968"/>
              <a:gd name="connsiteX85" fmla="*/ 2796362 w 3646967"/>
              <a:gd name="connsiteY85" fmla="*/ 1063256 h 1360968"/>
              <a:gd name="connsiteX86" fmla="*/ 2775097 w 3646967"/>
              <a:gd name="connsiteY86" fmla="*/ 701749 h 1360968"/>
              <a:gd name="connsiteX87" fmla="*/ 2753832 w 3646967"/>
              <a:gd name="connsiteY87" fmla="*/ 606056 h 1360968"/>
              <a:gd name="connsiteX88" fmla="*/ 2775097 w 3646967"/>
              <a:gd name="connsiteY88" fmla="*/ 457200 h 1360968"/>
              <a:gd name="connsiteX89" fmla="*/ 2796362 w 3646967"/>
              <a:gd name="connsiteY89" fmla="*/ 372140 h 1360968"/>
              <a:gd name="connsiteX90" fmla="*/ 2838893 w 3646967"/>
              <a:gd name="connsiteY90" fmla="*/ 308345 h 1360968"/>
              <a:gd name="connsiteX91" fmla="*/ 2934586 w 3646967"/>
              <a:gd name="connsiteY91" fmla="*/ 276447 h 1360968"/>
              <a:gd name="connsiteX92" fmla="*/ 2966483 w 3646967"/>
              <a:gd name="connsiteY92" fmla="*/ 265814 h 1360968"/>
              <a:gd name="connsiteX93" fmla="*/ 3125972 w 3646967"/>
              <a:gd name="connsiteY93" fmla="*/ 297712 h 1360968"/>
              <a:gd name="connsiteX94" fmla="*/ 3147237 w 3646967"/>
              <a:gd name="connsiteY94" fmla="*/ 329610 h 1360968"/>
              <a:gd name="connsiteX95" fmla="*/ 3168502 w 3646967"/>
              <a:gd name="connsiteY95" fmla="*/ 435935 h 1360968"/>
              <a:gd name="connsiteX96" fmla="*/ 3189767 w 3646967"/>
              <a:gd name="connsiteY96" fmla="*/ 616689 h 1360968"/>
              <a:gd name="connsiteX97" fmla="*/ 3200400 w 3646967"/>
              <a:gd name="connsiteY97" fmla="*/ 659219 h 1360968"/>
              <a:gd name="connsiteX98" fmla="*/ 3211032 w 3646967"/>
              <a:gd name="connsiteY98" fmla="*/ 712382 h 1360968"/>
              <a:gd name="connsiteX99" fmla="*/ 3232297 w 3646967"/>
              <a:gd name="connsiteY99" fmla="*/ 808075 h 1360968"/>
              <a:gd name="connsiteX100" fmla="*/ 3242930 w 3646967"/>
              <a:gd name="connsiteY100" fmla="*/ 925033 h 1360968"/>
              <a:gd name="connsiteX101" fmla="*/ 3232297 w 3646967"/>
              <a:gd name="connsiteY101" fmla="*/ 967563 h 1360968"/>
              <a:gd name="connsiteX102" fmla="*/ 3242930 w 3646967"/>
              <a:gd name="connsiteY102" fmla="*/ 1148317 h 1360968"/>
              <a:gd name="connsiteX103" fmla="*/ 3253562 w 3646967"/>
              <a:gd name="connsiteY103" fmla="*/ 1180214 h 1360968"/>
              <a:gd name="connsiteX104" fmla="*/ 3274828 w 3646967"/>
              <a:gd name="connsiteY104" fmla="*/ 1201479 h 1360968"/>
              <a:gd name="connsiteX105" fmla="*/ 3306725 w 3646967"/>
              <a:gd name="connsiteY105" fmla="*/ 1222745 h 1360968"/>
              <a:gd name="connsiteX106" fmla="*/ 3391786 w 3646967"/>
              <a:gd name="connsiteY106" fmla="*/ 1244010 h 1360968"/>
              <a:gd name="connsiteX107" fmla="*/ 3434316 w 3646967"/>
              <a:gd name="connsiteY107" fmla="*/ 1254642 h 1360968"/>
              <a:gd name="connsiteX108" fmla="*/ 3646967 w 3646967"/>
              <a:gd name="connsiteY108" fmla="*/ 1265275 h 1360968"/>
              <a:gd name="connsiteX109" fmla="*/ 3646967 w 3646967"/>
              <a:gd name="connsiteY109" fmla="*/ 1265275 h 136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3646967" h="1360968">
                <a:moveTo>
                  <a:pt x="0" y="1116419"/>
                </a:moveTo>
                <a:lnTo>
                  <a:pt x="0" y="1116419"/>
                </a:lnTo>
                <a:cubicBezTo>
                  <a:pt x="7088" y="1084521"/>
                  <a:pt x="13340" y="1052426"/>
                  <a:pt x="21265" y="1020726"/>
                </a:cubicBezTo>
                <a:cubicBezTo>
                  <a:pt x="23983" y="1009853"/>
                  <a:pt x="28818" y="999605"/>
                  <a:pt x="31897" y="988828"/>
                </a:cubicBezTo>
                <a:cubicBezTo>
                  <a:pt x="35911" y="974777"/>
                  <a:pt x="38331" y="960295"/>
                  <a:pt x="42530" y="946298"/>
                </a:cubicBezTo>
                <a:cubicBezTo>
                  <a:pt x="48971" y="924828"/>
                  <a:pt x="58359" y="904249"/>
                  <a:pt x="63795" y="882503"/>
                </a:cubicBezTo>
                <a:cubicBezTo>
                  <a:pt x="70883" y="854149"/>
                  <a:pt x="75817" y="825168"/>
                  <a:pt x="85060" y="797442"/>
                </a:cubicBezTo>
                <a:cubicBezTo>
                  <a:pt x="88604" y="786810"/>
                  <a:pt x="92744" y="776358"/>
                  <a:pt x="95693" y="765545"/>
                </a:cubicBezTo>
                <a:cubicBezTo>
                  <a:pt x="103383" y="737349"/>
                  <a:pt x="116958" y="680484"/>
                  <a:pt x="116958" y="680484"/>
                </a:cubicBezTo>
                <a:cubicBezTo>
                  <a:pt x="120502" y="652131"/>
                  <a:pt x="125479" y="623920"/>
                  <a:pt x="127590" y="595424"/>
                </a:cubicBezTo>
                <a:cubicBezTo>
                  <a:pt x="132571" y="528175"/>
                  <a:pt x="130189" y="460358"/>
                  <a:pt x="138223" y="393405"/>
                </a:cubicBezTo>
                <a:cubicBezTo>
                  <a:pt x="140894" y="371149"/>
                  <a:pt x="155092" y="351590"/>
                  <a:pt x="159488" y="329610"/>
                </a:cubicBezTo>
                <a:cubicBezTo>
                  <a:pt x="167923" y="287439"/>
                  <a:pt x="178563" y="229856"/>
                  <a:pt x="191386" y="191386"/>
                </a:cubicBezTo>
                <a:cubicBezTo>
                  <a:pt x="194930" y="180754"/>
                  <a:pt x="199300" y="170362"/>
                  <a:pt x="202018" y="159489"/>
                </a:cubicBezTo>
                <a:cubicBezTo>
                  <a:pt x="206401" y="141957"/>
                  <a:pt x="208731" y="123968"/>
                  <a:pt x="212651" y="106326"/>
                </a:cubicBezTo>
                <a:cubicBezTo>
                  <a:pt x="219623" y="74952"/>
                  <a:pt x="221088" y="55358"/>
                  <a:pt x="244548" y="31898"/>
                </a:cubicBezTo>
                <a:cubicBezTo>
                  <a:pt x="253584" y="22862"/>
                  <a:pt x="265813" y="17721"/>
                  <a:pt x="276446" y="10633"/>
                </a:cubicBezTo>
                <a:cubicBezTo>
                  <a:pt x="322520" y="14177"/>
                  <a:pt x="370336" y="8226"/>
                  <a:pt x="414669" y="21265"/>
                </a:cubicBezTo>
                <a:cubicBezTo>
                  <a:pt x="433904" y="26922"/>
                  <a:pt x="443023" y="49619"/>
                  <a:pt x="457200" y="63796"/>
                </a:cubicBezTo>
                <a:lnTo>
                  <a:pt x="489097" y="95693"/>
                </a:lnTo>
                <a:lnTo>
                  <a:pt x="510362" y="159489"/>
                </a:lnTo>
                <a:lnTo>
                  <a:pt x="520995" y="191386"/>
                </a:lnTo>
                <a:cubicBezTo>
                  <a:pt x="524539" y="212651"/>
                  <a:pt x="529247" y="233755"/>
                  <a:pt x="531628" y="255182"/>
                </a:cubicBezTo>
                <a:cubicBezTo>
                  <a:pt x="540087" y="331317"/>
                  <a:pt x="549915" y="497999"/>
                  <a:pt x="552893" y="563526"/>
                </a:cubicBezTo>
                <a:cubicBezTo>
                  <a:pt x="557241" y="659186"/>
                  <a:pt x="554856" y="755240"/>
                  <a:pt x="563525" y="850605"/>
                </a:cubicBezTo>
                <a:cubicBezTo>
                  <a:pt x="565554" y="872928"/>
                  <a:pt x="584790" y="914400"/>
                  <a:pt x="584790" y="914400"/>
                </a:cubicBezTo>
                <a:cubicBezTo>
                  <a:pt x="588334" y="978195"/>
                  <a:pt x="590871" y="1042055"/>
                  <a:pt x="595423" y="1105786"/>
                </a:cubicBezTo>
                <a:cubicBezTo>
                  <a:pt x="597456" y="1134252"/>
                  <a:pt x="597848" y="1206330"/>
                  <a:pt x="616688" y="1244010"/>
                </a:cubicBezTo>
                <a:cubicBezTo>
                  <a:pt x="640277" y="1291188"/>
                  <a:pt x="643564" y="1277777"/>
                  <a:pt x="701748" y="1297172"/>
                </a:cubicBezTo>
                <a:lnTo>
                  <a:pt x="733646" y="1307805"/>
                </a:lnTo>
                <a:cubicBezTo>
                  <a:pt x="741310" y="1306272"/>
                  <a:pt x="804698" y="1295880"/>
                  <a:pt x="818707" y="1286540"/>
                </a:cubicBezTo>
                <a:cubicBezTo>
                  <a:pt x="834519" y="1275999"/>
                  <a:pt x="863611" y="1241325"/>
                  <a:pt x="871869" y="1222745"/>
                </a:cubicBezTo>
                <a:cubicBezTo>
                  <a:pt x="880973" y="1202261"/>
                  <a:pt x="886045" y="1180214"/>
                  <a:pt x="893134" y="1158949"/>
                </a:cubicBezTo>
                <a:lnTo>
                  <a:pt x="903767" y="1127052"/>
                </a:lnTo>
                <a:cubicBezTo>
                  <a:pt x="910410" y="1080555"/>
                  <a:pt x="920449" y="1013393"/>
                  <a:pt x="925032" y="967563"/>
                </a:cubicBezTo>
                <a:cubicBezTo>
                  <a:pt x="929279" y="925097"/>
                  <a:pt x="932121" y="882502"/>
                  <a:pt x="935665" y="839972"/>
                </a:cubicBezTo>
                <a:cubicBezTo>
                  <a:pt x="939209" y="680484"/>
                  <a:pt x="940500" y="520929"/>
                  <a:pt x="946297" y="361507"/>
                </a:cubicBezTo>
                <a:cubicBezTo>
                  <a:pt x="947591" y="325912"/>
                  <a:pt x="951893" y="290442"/>
                  <a:pt x="956930" y="255182"/>
                </a:cubicBezTo>
                <a:cubicBezTo>
                  <a:pt x="958997" y="240716"/>
                  <a:pt x="963363" y="226649"/>
                  <a:pt x="967562" y="212652"/>
                </a:cubicBezTo>
                <a:cubicBezTo>
                  <a:pt x="981726" y="165438"/>
                  <a:pt x="982746" y="151143"/>
                  <a:pt x="1010093" y="116959"/>
                </a:cubicBezTo>
                <a:cubicBezTo>
                  <a:pt x="1032914" y="88432"/>
                  <a:pt x="1032551" y="98991"/>
                  <a:pt x="1063255" y="74428"/>
                </a:cubicBezTo>
                <a:cubicBezTo>
                  <a:pt x="1096217" y="48058"/>
                  <a:pt x="1072789" y="53713"/>
                  <a:pt x="1116418" y="31898"/>
                </a:cubicBezTo>
                <a:cubicBezTo>
                  <a:pt x="1204464" y="-12126"/>
                  <a:pt x="1088794" y="60945"/>
                  <a:pt x="1180214" y="0"/>
                </a:cubicBezTo>
                <a:cubicBezTo>
                  <a:pt x="1331835" y="50540"/>
                  <a:pt x="1174045" y="-245"/>
                  <a:pt x="1286539" y="31898"/>
                </a:cubicBezTo>
                <a:cubicBezTo>
                  <a:pt x="1393274" y="62395"/>
                  <a:pt x="1228066" y="19939"/>
                  <a:pt x="1360967" y="53163"/>
                </a:cubicBezTo>
                <a:cubicBezTo>
                  <a:pt x="1380128" y="72324"/>
                  <a:pt x="1403028" y="91053"/>
                  <a:pt x="1414130" y="116959"/>
                </a:cubicBezTo>
                <a:cubicBezTo>
                  <a:pt x="1419886" y="130390"/>
                  <a:pt x="1421218" y="145312"/>
                  <a:pt x="1424762" y="159489"/>
                </a:cubicBezTo>
                <a:cubicBezTo>
                  <a:pt x="1428306" y="272903"/>
                  <a:pt x="1431116" y="386342"/>
                  <a:pt x="1435395" y="499731"/>
                </a:cubicBezTo>
                <a:cubicBezTo>
                  <a:pt x="1438205" y="574190"/>
                  <a:pt x="1443664" y="648540"/>
                  <a:pt x="1446028" y="723014"/>
                </a:cubicBezTo>
                <a:cubicBezTo>
                  <a:pt x="1450753" y="871837"/>
                  <a:pt x="1450588" y="1020808"/>
                  <a:pt x="1456660" y="1169582"/>
                </a:cubicBezTo>
                <a:cubicBezTo>
                  <a:pt x="1458369" y="1211446"/>
                  <a:pt x="1458863" y="1246212"/>
                  <a:pt x="1488558" y="1275907"/>
                </a:cubicBezTo>
                <a:cubicBezTo>
                  <a:pt x="1501089" y="1288438"/>
                  <a:pt x="1516668" y="1297505"/>
                  <a:pt x="1531088" y="1307805"/>
                </a:cubicBezTo>
                <a:cubicBezTo>
                  <a:pt x="1541487" y="1315233"/>
                  <a:pt x="1551309" y="1323880"/>
                  <a:pt x="1562986" y="1329070"/>
                </a:cubicBezTo>
                <a:cubicBezTo>
                  <a:pt x="1583469" y="1338174"/>
                  <a:pt x="1605516" y="1343247"/>
                  <a:pt x="1626781" y="1350335"/>
                </a:cubicBezTo>
                <a:lnTo>
                  <a:pt x="1658679" y="1360968"/>
                </a:lnTo>
                <a:cubicBezTo>
                  <a:pt x="1669311" y="1357424"/>
                  <a:pt x="1679635" y="1352766"/>
                  <a:pt x="1690576" y="1350335"/>
                </a:cubicBezTo>
                <a:cubicBezTo>
                  <a:pt x="1711621" y="1345658"/>
                  <a:pt x="1733920" y="1346520"/>
                  <a:pt x="1754372" y="1339703"/>
                </a:cubicBezTo>
                <a:cubicBezTo>
                  <a:pt x="1766495" y="1335662"/>
                  <a:pt x="1776567" y="1326754"/>
                  <a:pt x="1786269" y="1318438"/>
                </a:cubicBezTo>
                <a:cubicBezTo>
                  <a:pt x="1843425" y="1269447"/>
                  <a:pt x="1822073" y="1277787"/>
                  <a:pt x="1871330" y="1212112"/>
                </a:cubicBezTo>
                <a:cubicBezTo>
                  <a:pt x="1881963" y="1197935"/>
                  <a:pt x="1893066" y="1184100"/>
                  <a:pt x="1903228" y="1169582"/>
                </a:cubicBezTo>
                <a:cubicBezTo>
                  <a:pt x="1917884" y="1148644"/>
                  <a:pt x="1945758" y="1105786"/>
                  <a:pt x="1945758" y="1105786"/>
                </a:cubicBezTo>
                <a:cubicBezTo>
                  <a:pt x="1949302" y="1095154"/>
                  <a:pt x="1951378" y="1083913"/>
                  <a:pt x="1956390" y="1073889"/>
                </a:cubicBezTo>
                <a:cubicBezTo>
                  <a:pt x="1997615" y="991438"/>
                  <a:pt x="1961560" y="1090273"/>
                  <a:pt x="1988288" y="1010093"/>
                </a:cubicBezTo>
                <a:cubicBezTo>
                  <a:pt x="1984744" y="864782"/>
                  <a:pt x="1983351" y="719402"/>
                  <a:pt x="1977655" y="574159"/>
                </a:cubicBezTo>
                <a:cubicBezTo>
                  <a:pt x="1969445" y="364795"/>
                  <a:pt x="1949299" y="574183"/>
                  <a:pt x="1977655" y="276447"/>
                </a:cubicBezTo>
                <a:cubicBezTo>
                  <a:pt x="1978718" y="265290"/>
                  <a:pt x="1982071" y="253874"/>
                  <a:pt x="1988288" y="244549"/>
                </a:cubicBezTo>
                <a:cubicBezTo>
                  <a:pt x="2000043" y="226917"/>
                  <a:pt x="2032472" y="201191"/>
                  <a:pt x="2052083" y="191386"/>
                </a:cubicBezTo>
                <a:cubicBezTo>
                  <a:pt x="2062107" y="186374"/>
                  <a:pt x="2073348" y="184298"/>
                  <a:pt x="2083981" y="180754"/>
                </a:cubicBezTo>
                <a:cubicBezTo>
                  <a:pt x="2091069" y="170121"/>
                  <a:pt x="2096210" y="157892"/>
                  <a:pt x="2105246" y="148856"/>
                </a:cubicBezTo>
                <a:cubicBezTo>
                  <a:pt x="2125857" y="128245"/>
                  <a:pt x="2143098" y="125606"/>
                  <a:pt x="2169041" y="116959"/>
                </a:cubicBezTo>
                <a:cubicBezTo>
                  <a:pt x="2215116" y="120503"/>
                  <a:pt x="2261411" y="121859"/>
                  <a:pt x="2307265" y="127591"/>
                </a:cubicBezTo>
                <a:cubicBezTo>
                  <a:pt x="2318386" y="128981"/>
                  <a:pt x="2329552" y="132458"/>
                  <a:pt x="2339162" y="138224"/>
                </a:cubicBezTo>
                <a:cubicBezTo>
                  <a:pt x="2347758" y="143382"/>
                  <a:pt x="2354166" y="151661"/>
                  <a:pt x="2360428" y="159489"/>
                </a:cubicBezTo>
                <a:cubicBezTo>
                  <a:pt x="2368411" y="169467"/>
                  <a:pt x="2374605" y="180754"/>
                  <a:pt x="2381693" y="191386"/>
                </a:cubicBezTo>
                <a:cubicBezTo>
                  <a:pt x="2390800" y="218710"/>
                  <a:pt x="2397619" y="236450"/>
                  <a:pt x="2402958" y="265814"/>
                </a:cubicBezTo>
                <a:cubicBezTo>
                  <a:pt x="2418377" y="350620"/>
                  <a:pt x="2414890" y="380470"/>
                  <a:pt x="2424223" y="478465"/>
                </a:cubicBezTo>
                <a:cubicBezTo>
                  <a:pt x="2433339" y="574187"/>
                  <a:pt x="2434869" y="547699"/>
                  <a:pt x="2445488" y="637954"/>
                </a:cubicBezTo>
                <a:cubicBezTo>
                  <a:pt x="2465935" y="811746"/>
                  <a:pt x="2445624" y="681293"/>
                  <a:pt x="2466753" y="808075"/>
                </a:cubicBezTo>
                <a:cubicBezTo>
                  <a:pt x="2463209" y="932121"/>
                  <a:pt x="2456121" y="1056117"/>
                  <a:pt x="2456121" y="1180214"/>
                </a:cubicBezTo>
                <a:cubicBezTo>
                  <a:pt x="2456121" y="1226425"/>
                  <a:pt x="2455545" y="1273607"/>
                  <a:pt x="2466753" y="1318438"/>
                </a:cubicBezTo>
                <a:cubicBezTo>
                  <a:pt x="2473993" y="1347398"/>
                  <a:pt x="2508672" y="1353675"/>
                  <a:pt x="2530548" y="1360968"/>
                </a:cubicBezTo>
                <a:cubicBezTo>
                  <a:pt x="2737059" y="1338021"/>
                  <a:pt x="2560470" y="1372478"/>
                  <a:pt x="2658139" y="1329070"/>
                </a:cubicBezTo>
                <a:cubicBezTo>
                  <a:pt x="2678622" y="1319966"/>
                  <a:pt x="2721934" y="1307805"/>
                  <a:pt x="2721934" y="1307805"/>
                </a:cubicBezTo>
                <a:cubicBezTo>
                  <a:pt x="2760717" y="1191461"/>
                  <a:pt x="2698863" y="1367692"/>
                  <a:pt x="2753832" y="1244010"/>
                </a:cubicBezTo>
                <a:cubicBezTo>
                  <a:pt x="2762365" y="1224810"/>
                  <a:pt x="2780973" y="1163850"/>
                  <a:pt x="2785730" y="1137684"/>
                </a:cubicBezTo>
                <a:cubicBezTo>
                  <a:pt x="2790213" y="1113027"/>
                  <a:pt x="2792818" y="1088065"/>
                  <a:pt x="2796362" y="1063256"/>
                </a:cubicBezTo>
                <a:cubicBezTo>
                  <a:pt x="2791164" y="938500"/>
                  <a:pt x="2791308" y="823329"/>
                  <a:pt x="2775097" y="701749"/>
                </a:cubicBezTo>
                <a:cubicBezTo>
                  <a:pt x="2771239" y="672814"/>
                  <a:pt x="2761054" y="634941"/>
                  <a:pt x="2753832" y="606056"/>
                </a:cubicBezTo>
                <a:cubicBezTo>
                  <a:pt x="2772786" y="397575"/>
                  <a:pt x="2749995" y="549243"/>
                  <a:pt x="2775097" y="457200"/>
                </a:cubicBezTo>
                <a:cubicBezTo>
                  <a:pt x="2782787" y="429004"/>
                  <a:pt x="2780150" y="396457"/>
                  <a:pt x="2796362" y="372140"/>
                </a:cubicBezTo>
                <a:cubicBezTo>
                  <a:pt x="2810539" y="350875"/>
                  <a:pt x="2814647" y="316427"/>
                  <a:pt x="2838893" y="308345"/>
                </a:cubicBezTo>
                <a:lnTo>
                  <a:pt x="2934586" y="276447"/>
                </a:lnTo>
                <a:lnTo>
                  <a:pt x="2966483" y="265814"/>
                </a:lnTo>
                <a:cubicBezTo>
                  <a:pt x="3024942" y="270686"/>
                  <a:pt x="3083077" y="254817"/>
                  <a:pt x="3125972" y="297712"/>
                </a:cubicBezTo>
                <a:cubicBezTo>
                  <a:pt x="3135008" y="306748"/>
                  <a:pt x="3140149" y="318977"/>
                  <a:pt x="3147237" y="329610"/>
                </a:cubicBezTo>
                <a:cubicBezTo>
                  <a:pt x="3164701" y="382003"/>
                  <a:pt x="3158728" y="357746"/>
                  <a:pt x="3168502" y="435935"/>
                </a:cubicBezTo>
                <a:cubicBezTo>
                  <a:pt x="3172774" y="470109"/>
                  <a:pt x="3183625" y="579840"/>
                  <a:pt x="3189767" y="616689"/>
                </a:cubicBezTo>
                <a:cubicBezTo>
                  <a:pt x="3192169" y="631103"/>
                  <a:pt x="3197230" y="644954"/>
                  <a:pt x="3200400" y="659219"/>
                </a:cubicBezTo>
                <a:cubicBezTo>
                  <a:pt x="3204320" y="676861"/>
                  <a:pt x="3207112" y="694740"/>
                  <a:pt x="3211032" y="712382"/>
                </a:cubicBezTo>
                <a:cubicBezTo>
                  <a:pt x="3241063" y="847523"/>
                  <a:pt x="3200230" y="647733"/>
                  <a:pt x="3232297" y="808075"/>
                </a:cubicBezTo>
                <a:cubicBezTo>
                  <a:pt x="3235841" y="847061"/>
                  <a:pt x="3242930" y="885886"/>
                  <a:pt x="3242930" y="925033"/>
                </a:cubicBezTo>
                <a:cubicBezTo>
                  <a:pt x="3242930" y="939646"/>
                  <a:pt x="3232297" y="952950"/>
                  <a:pt x="3232297" y="967563"/>
                </a:cubicBezTo>
                <a:cubicBezTo>
                  <a:pt x="3232297" y="1027918"/>
                  <a:pt x="3236924" y="1088261"/>
                  <a:pt x="3242930" y="1148317"/>
                </a:cubicBezTo>
                <a:cubicBezTo>
                  <a:pt x="3244045" y="1159469"/>
                  <a:pt x="3247796" y="1170604"/>
                  <a:pt x="3253562" y="1180214"/>
                </a:cubicBezTo>
                <a:cubicBezTo>
                  <a:pt x="3258720" y="1188810"/>
                  <a:pt x="3267000" y="1195217"/>
                  <a:pt x="3274828" y="1201479"/>
                </a:cubicBezTo>
                <a:cubicBezTo>
                  <a:pt x="3284806" y="1209462"/>
                  <a:pt x="3295295" y="1217030"/>
                  <a:pt x="3306725" y="1222745"/>
                </a:cubicBezTo>
                <a:cubicBezTo>
                  <a:pt x="3329519" y="1234142"/>
                  <a:pt x="3369957" y="1239159"/>
                  <a:pt x="3391786" y="1244010"/>
                </a:cubicBezTo>
                <a:cubicBezTo>
                  <a:pt x="3406051" y="1247180"/>
                  <a:pt x="3419769" y="1253257"/>
                  <a:pt x="3434316" y="1254642"/>
                </a:cubicBezTo>
                <a:cubicBezTo>
                  <a:pt x="3552519" y="1265899"/>
                  <a:pt x="3567603" y="1265275"/>
                  <a:pt x="3646967" y="1265275"/>
                </a:cubicBezTo>
                <a:lnTo>
                  <a:pt x="3646967" y="1265275"/>
                </a:ln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5-Point Star 29">
            <a:extLst>
              <a:ext uri="{FF2B5EF4-FFF2-40B4-BE49-F238E27FC236}">
                <a16:creationId xmlns:a16="http://schemas.microsoft.com/office/drawing/2014/main" id="{402620BB-EA60-9547-BC3C-E51AD2F92762}"/>
              </a:ext>
            </a:extLst>
          </p:cNvPr>
          <p:cNvSpPr/>
          <p:nvPr/>
        </p:nvSpPr>
        <p:spPr>
          <a:xfrm>
            <a:off x="6725357" y="1513917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5EE09463-E194-1C4A-965B-D14FF0E5225D}"/>
              </a:ext>
            </a:extLst>
          </p:cNvPr>
          <p:cNvSpPr/>
          <p:nvPr/>
        </p:nvSpPr>
        <p:spPr>
          <a:xfrm>
            <a:off x="6858860" y="1112752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>
            <a:extLst>
              <a:ext uri="{FF2B5EF4-FFF2-40B4-BE49-F238E27FC236}">
                <a16:creationId xmlns:a16="http://schemas.microsoft.com/office/drawing/2014/main" id="{ED7D8CB2-4290-954A-83FD-63F1D177D6FC}"/>
              </a:ext>
            </a:extLst>
          </p:cNvPr>
          <p:cNvSpPr/>
          <p:nvPr/>
        </p:nvSpPr>
        <p:spPr>
          <a:xfrm>
            <a:off x="7854562" y="1767620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>
            <a:extLst>
              <a:ext uri="{FF2B5EF4-FFF2-40B4-BE49-F238E27FC236}">
                <a16:creationId xmlns:a16="http://schemas.microsoft.com/office/drawing/2014/main" id="{CD0C19BA-31F3-7146-8C8D-6CD4003D44F2}"/>
              </a:ext>
            </a:extLst>
          </p:cNvPr>
          <p:cNvSpPr/>
          <p:nvPr/>
        </p:nvSpPr>
        <p:spPr>
          <a:xfrm>
            <a:off x="7271161" y="2176803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D3C4A580-1B0F-FB4D-A8AF-45F5CD5F560F}"/>
              </a:ext>
            </a:extLst>
          </p:cNvPr>
          <p:cNvSpPr/>
          <p:nvPr/>
        </p:nvSpPr>
        <p:spPr>
          <a:xfrm>
            <a:off x="7497407" y="1563998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>
            <a:extLst>
              <a:ext uri="{FF2B5EF4-FFF2-40B4-BE49-F238E27FC236}">
                <a16:creationId xmlns:a16="http://schemas.microsoft.com/office/drawing/2014/main" id="{6F7B25EB-C2EC-C346-9291-80B6D2281535}"/>
              </a:ext>
            </a:extLst>
          </p:cNvPr>
          <p:cNvSpPr/>
          <p:nvPr/>
        </p:nvSpPr>
        <p:spPr>
          <a:xfrm>
            <a:off x="7751374" y="1187290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>
            <a:extLst>
              <a:ext uri="{FF2B5EF4-FFF2-40B4-BE49-F238E27FC236}">
                <a16:creationId xmlns:a16="http://schemas.microsoft.com/office/drawing/2014/main" id="{DBDB2AC7-82C0-204C-B5C7-2EBC5B305E54}"/>
              </a:ext>
            </a:extLst>
          </p:cNvPr>
          <p:cNvSpPr/>
          <p:nvPr/>
        </p:nvSpPr>
        <p:spPr>
          <a:xfrm>
            <a:off x="6877757" y="1666317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>
            <a:extLst>
              <a:ext uri="{FF2B5EF4-FFF2-40B4-BE49-F238E27FC236}">
                <a16:creationId xmlns:a16="http://schemas.microsoft.com/office/drawing/2014/main" id="{7795F5BD-B36F-E849-B2A9-8F954B50EE19}"/>
              </a:ext>
            </a:extLst>
          </p:cNvPr>
          <p:cNvSpPr/>
          <p:nvPr/>
        </p:nvSpPr>
        <p:spPr>
          <a:xfrm>
            <a:off x="7030157" y="1818717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>
            <a:extLst>
              <a:ext uri="{FF2B5EF4-FFF2-40B4-BE49-F238E27FC236}">
                <a16:creationId xmlns:a16="http://schemas.microsoft.com/office/drawing/2014/main" id="{3A802A79-A304-9A4F-ADE3-2B59529D547B}"/>
              </a:ext>
            </a:extLst>
          </p:cNvPr>
          <p:cNvSpPr/>
          <p:nvPr/>
        </p:nvSpPr>
        <p:spPr>
          <a:xfrm>
            <a:off x="8925300" y="2087037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>
            <a:extLst>
              <a:ext uri="{FF2B5EF4-FFF2-40B4-BE49-F238E27FC236}">
                <a16:creationId xmlns:a16="http://schemas.microsoft.com/office/drawing/2014/main" id="{1368A9D6-B811-B245-9EB3-5E11B133D05C}"/>
              </a:ext>
            </a:extLst>
          </p:cNvPr>
          <p:cNvSpPr/>
          <p:nvPr/>
        </p:nvSpPr>
        <p:spPr>
          <a:xfrm>
            <a:off x="8568145" y="1883415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>
            <a:extLst>
              <a:ext uri="{FF2B5EF4-FFF2-40B4-BE49-F238E27FC236}">
                <a16:creationId xmlns:a16="http://schemas.microsoft.com/office/drawing/2014/main" id="{EBCE4E49-0363-4A45-98FE-202E8EA57EEE}"/>
              </a:ext>
            </a:extLst>
          </p:cNvPr>
          <p:cNvSpPr/>
          <p:nvPr/>
        </p:nvSpPr>
        <p:spPr>
          <a:xfrm>
            <a:off x="8822112" y="1506707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>
            <a:extLst>
              <a:ext uri="{FF2B5EF4-FFF2-40B4-BE49-F238E27FC236}">
                <a16:creationId xmlns:a16="http://schemas.microsoft.com/office/drawing/2014/main" id="{B42AD97F-C2D1-914C-88B4-ADCEE1CE06C7}"/>
              </a:ext>
            </a:extLst>
          </p:cNvPr>
          <p:cNvSpPr/>
          <p:nvPr/>
        </p:nvSpPr>
        <p:spPr>
          <a:xfrm>
            <a:off x="9675865" y="1711475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>
            <a:extLst>
              <a:ext uri="{FF2B5EF4-FFF2-40B4-BE49-F238E27FC236}">
                <a16:creationId xmlns:a16="http://schemas.microsoft.com/office/drawing/2014/main" id="{F59AF485-CB41-8441-B38C-7A6A183E6772}"/>
              </a:ext>
            </a:extLst>
          </p:cNvPr>
          <p:cNvSpPr/>
          <p:nvPr/>
        </p:nvSpPr>
        <p:spPr>
          <a:xfrm>
            <a:off x="9318710" y="1507853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5-Point Star 42">
            <a:extLst>
              <a:ext uri="{FF2B5EF4-FFF2-40B4-BE49-F238E27FC236}">
                <a16:creationId xmlns:a16="http://schemas.microsoft.com/office/drawing/2014/main" id="{1356ABA4-FE27-1441-A550-D6FD0038FF6C}"/>
              </a:ext>
            </a:extLst>
          </p:cNvPr>
          <p:cNvSpPr/>
          <p:nvPr/>
        </p:nvSpPr>
        <p:spPr>
          <a:xfrm>
            <a:off x="9572677" y="1131145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5-Point Star 43">
            <a:extLst>
              <a:ext uri="{FF2B5EF4-FFF2-40B4-BE49-F238E27FC236}">
                <a16:creationId xmlns:a16="http://schemas.microsoft.com/office/drawing/2014/main" id="{1E57F638-F56D-F043-89DC-5FE08849594B}"/>
              </a:ext>
            </a:extLst>
          </p:cNvPr>
          <p:cNvSpPr/>
          <p:nvPr/>
        </p:nvSpPr>
        <p:spPr>
          <a:xfrm>
            <a:off x="8060939" y="2107076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44">
            <a:extLst>
              <a:ext uri="{FF2B5EF4-FFF2-40B4-BE49-F238E27FC236}">
                <a16:creationId xmlns:a16="http://schemas.microsoft.com/office/drawing/2014/main" id="{D00F234F-10C6-5042-90C7-D44DA687BD99}"/>
              </a:ext>
            </a:extLst>
          </p:cNvPr>
          <p:cNvSpPr/>
          <p:nvPr/>
        </p:nvSpPr>
        <p:spPr>
          <a:xfrm>
            <a:off x="8213339" y="2259476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8CEE8939-611D-6F4F-9AE8-95F089AD676B}"/>
              </a:ext>
            </a:extLst>
          </p:cNvPr>
          <p:cNvSpPr txBox="1">
            <a:spLocks/>
          </p:cNvSpPr>
          <p:nvPr/>
        </p:nvSpPr>
        <p:spPr>
          <a:xfrm>
            <a:off x="166977" y="-329611"/>
            <a:ext cx="6005745" cy="16882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>
                <a:latin typeface="American Typewriter" panose="02090604020004020304" pitchFamily="18" charset="77"/>
              </a:rPr>
              <a:t>LakeEnsemblR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sz="1100" dirty="0">
                <a:latin typeface="American Typewriter" panose="02090604020004020304" pitchFamily="18" charset="77"/>
              </a:rPr>
              <a:t>Johannes </a:t>
            </a:r>
            <a:r>
              <a:rPr lang="en-US" sz="1100" dirty="0" err="1">
                <a:latin typeface="American Typewriter" panose="02090604020004020304" pitchFamily="18" charset="77"/>
              </a:rPr>
              <a:t>Feldbauer</a:t>
            </a:r>
            <a:r>
              <a:rPr lang="en-US" sz="1100" dirty="0">
                <a:latin typeface="American Typewriter" panose="02090604020004020304" pitchFamily="18" charset="77"/>
              </a:rPr>
              <a:t>, Malgorzata Golub, Robert </a:t>
            </a:r>
            <a:r>
              <a:rPr lang="en-US" sz="1100" dirty="0" err="1">
                <a:latin typeface="American Typewriter" panose="02090604020004020304" pitchFamily="18" charset="77"/>
              </a:rPr>
              <a:t>Ladwig</a:t>
            </a:r>
            <a:r>
              <a:rPr lang="en-US" sz="1100" dirty="0">
                <a:latin typeface="American Typewriter" panose="02090604020004020304" pitchFamily="18" charset="77"/>
              </a:rPr>
              <a:t>, </a:t>
            </a:r>
            <a:r>
              <a:rPr lang="en-US" sz="1100" dirty="0" err="1">
                <a:latin typeface="American Typewriter" panose="02090604020004020304" pitchFamily="18" charset="77"/>
              </a:rPr>
              <a:t>Jorrit</a:t>
            </a:r>
            <a:r>
              <a:rPr lang="en-US" sz="1100" dirty="0">
                <a:latin typeface="American Typewriter" panose="02090604020004020304" pitchFamily="18" charset="77"/>
              </a:rPr>
              <a:t> </a:t>
            </a:r>
            <a:r>
              <a:rPr lang="en-US" sz="1100" dirty="0" err="1">
                <a:latin typeface="American Typewriter" panose="02090604020004020304" pitchFamily="18" charset="77"/>
              </a:rPr>
              <a:t>Mesman</a:t>
            </a:r>
            <a:r>
              <a:rPr lang="en-US" sz="1100" dirty="0">
                <a:latin typeface="American Typewriter" panose="02090604020004020304" pitchFamily="18" charset="77"/>
              </a:rPr>
              <a:t>, </a:t>
            </a:r>
            <a:r>
              <a:rPr lang="en-US" sz="1100" dirty="0" err="1">
                <a:latin typeface="American Typewriter" panose="02090604020004020304" pitchFamily="18" charset="77"/>
              </a:rPr>
              <a:t>Tadhg</a:t>
            </a:r>
            <a:r>
              <a:rPr lang="en-US" sz="1100" dirty="0">
                <a:latin typeface="American Typewriter" panose="02090604020004020304" pitchFamily="18" charset="77"/>
              </a:rPr>
              <a:t> Moore, Tom </a:t>
            </a:r>
            <a:r>
              <a:rPr lang="en-US" sz="1100" dirty="0" err="1">
                <a:latin typeface="American Typewriter" panose="02090604020004020304" pitchFamily="18" charset="77"/>
              </a:rPr>
              <a:t>Shatwell</a:t>
            </a:r>
            <a:endParaRPr lang="en-US" sz="1100" dirty="0">
              <a:latin typeface="American Typewriter" panose="02090604020004020304" pitchFamily="18" charset="77"/>
            </a:endParaRP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739F636D-4DE6-CA40-96A3-728CC9D1787E}"/>
              </a:ext>
            </a:extLst>
          </p:cNvPr>
          <p:cNvSpPr txBox="1">
            <a:spLocks/>
          </p:cNvSpPr>
          <p:nvPr/>
        </p:nvSpPr>
        <p:spPr>
          <a:xfrm>
            <a:off x="379013" y="164925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Ensemble lake modelling in R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17BEAE1E-7B94-DA46-B613-6DCC9E14B1DE}"/>
              </a:ext>
            </a:extLst>
          </p:cNvPr>
          <p:cNvSpPr txBox="1">
            <a:spLocks/>
          </p:cNvSpPr>
          <p:nvPr/>
        </p:nvSpPr>
        <p:spPr>
          <a:xfrm>
            <a:off x="4139744" y="5826641"/>
            <a:ext cx="5639310" cy="921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For now, </a:t>
            </a:r>
            <a:r>
              <a:rPr lang="en-US" u="sng" dirty="0"/>
              <a:t>only hydrodynamics</a:t>
            </a:r>
          </a:p>
          <a:p>
            <a:pPr algn="l"/>
            <a:r>
              <a:rPr lang="en-US" dirty="0"/>
              <a:t>(long-term: aquatic ecosystem models)</a:t>
            </a:r>
          </a:p>
        </p:txBody>
      </p:sp>
    </p:spTree>
    <p:extLst>
      <p:ext uri="{BB962C8B-B14F-4D97-AF65-F5344CB8AC3E}">
        <p14:creationId xmlns:p14="http://schemas.microsoft.com/office/powerpoint/2010/main" val="251405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8FFF43D-79D2-474A-A830-4425C2804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238" y="63610"/>
            <a:ext cx="1655762" cy="16557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230B47-C61B-DE4C-B93E-D9FB37ADF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987" y="2669439"/>
            <a:ext cx="1023007" cy="10230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E675AD6-FBCA-6B45-A0F5-F27261391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139" y="3431579"/>
            <a:ext cx="1603991" cy="16039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6C84B83-A4C0-DC4F-B6EF-F62D451142DF}"/>
              </a:ext>
            </a:extLst>
          </p:cNvPr>
          <p:cNvSpPr txBox="1">
            <a:spLocks noChangeAspect="1"/>
          </p:cNvSpPr>
          <p:nvPr/>
        </p:nvSpPr>
        <p:spPr>
          <a:xfrm>
            <a:off x="1343263" y="3773875"/>
            <a:ext cx="821362" cy="919401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79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IE" sz="2400" dirty="0">
                <a:ln>
                  <a:solidFill>
                    <a:srgbClr val="619FD7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GO</a:t>
            </a:r>
          </a:p>
          <a:p>
            <a:pPr algn="ctr"/>
            <a:r>
              <a:rPr lang="en-IE" sz="2400" dirty="0">
                <a:ln>
                  <a:solidFill>
                    <a:srgbClr val="619FD7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/>
                <a:cs typeface="Times New Roman"/>
              </a:rPr>
              <a:t>TM</a:t>
            </a:r>
            <a:endParaRPr lang="en-IE" sz="2400" dirty="0">
              <a:ln>
                <a:solidFill>
                  <a:srgbClr val="619FD7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63D4F6-A140-1648-B848-A4AE46029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5196" y="2275115"/>
            <a:ext cx="1296429" cy="12964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269FC5B-9390-C64B-8A69-F19E6498FDC3}"/>
              </a:ext>
            </a:extLst>
          </p:cNvPr>
          <p:cNvSpPr txBox="1"/>
          <p:nvPr/>
        </p:nvSpPr>
        <p:spPr>
          <a:xfrm>
            <a:off x="2344176" y="386424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Simstrat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775FB6E2-C74D-CB44-96ED-008B89BA5810}"/>
              </a:ext>
            </a:extLst>
          </p:cNvPr>
          <p:cNvSpPr/>
          <p:nvPr/>
        </p:nvSpPr>
        <p:spPr>
          <a:xfrm>
            <a:off x="2430254" y="4263656"/>
            <a:ext cx="1801504" cy="1052623"/>
          </a:xfrm>
          <a:custGeom>
            <a:avLst/>
            <a:gdLst>
              <a:gd name="connsiteX0" fmla="*/ 110927 w 1801504"/>
              <a:gd name="connsiteY0" fmla="*/ 202018 h 1052623"/>
              <a:gd name="connsiteX1" fmla="*/ 110927 w 1801504"/>
              <a:gd name="connsiteY1" fmla="*/ 202018 h 1052623"/>
              <a:gd name="connsiteX2" fmla="*/ 270416 w 1801504"/>
              <a:gd name="connsiteY2" fmla="*/ 212651 h 1052623"/>
              <a:gd name="connsiteX3" fmla="*/ 334211 w 1801504"/>
              <a:gd name="connsiteY3" fmla="*/ 255181 h 1052623"/>
              <a:gd name="connsiteX4" fmla="*/ 366109 w 1801504"/>
              <a:gd name="connsiteY4" fmla="*/ 276446 h 1052623"/>
              <a:gd name="connsiteX5" fmla="*/ 398006 w 1801504"/>
              <a:gd name="connsiteY5" fmla="*/ 340242 h 1052623"/>
              <a:gd name="connsiteX6" fmla="*/ 366109 w 1801504"/>
              <a:gd name="connsiteY6" fmla="*/ 435935 h 1052623"/>
              <a:gd name="connsiteX7" fmla="*/ 344844 w 1801504"/>
              <a:gd name="connsiteY7" fmla="*/ 478465 h 1052623"/>
              <a:gd name="connsiteX8" fmla="*/ 227886 w 1801504"/>
              <a:gd name="connsiteY8" fmla="*/ 584791 h 1052623"/>
              <a:gd name="connsiteX9" fmla="*/ 174723 w 1801504"/>
              <a:gd name="connsiteY9" fmla="*/ 637953 h 1052623"/>
              <a:gd name="connsiteX10" fmla="*/ 132193 w 1801504"/>
              <a:gd name="connsiteY10" fmla="*/ 680484 h 1052623"/>
              <a:gd name="connsiteX11" fmla="*/ 110927 w 1801504"/>
              <a:gd name="connsiteY11" fmla="*/ 712381 h 1052623"/>
              <a:gd name="connsiteX12" fmla="*/ 68397 w 1801504"/>
              <a:gd name="connsiteY12" fmla="*/ 744279 h 1052623"/>
              <a:gd name="connsiteX13" fmla="*/ 15234 w 1801504"/>
              <a:gd name="connsiteY13" fmla="*/ 818707 h 1052623"/>
              <a:gd name="connsiteX14" fmla="*/ 15234 w 1801504"/>
              <a:gd name="connsiteY14" fmla="*/ 978195 h 1052623"/>
              <a:gd name="connsiteX15" fmla="*/ 47132 w 1801504"/>
              <a:gd name="connsiteY15" fmla="*/ 999460 h 1052623"/>
              <a:gd name="connsiteX16" fmla="*/ 121560 w 1801504"/>
              <a:gd name="connsiteY16" fmla="*/ 1031358 h 1052623"/>
              <a:gd name="connsiteX17" fmla="*/ 249151 w 1801504"/>
              <a:gd name="connsiteY17" fmla="*/ 1052623 h 1052623"/>
              <a:gd name="connsiteX18" fmla="*/ 557495 w 1801504"/>
              <a:gd name="connsiteY18" fmla="*/ 1041991 h 1052623"/>
              <a:gd name="connsiteX19" fmla="*/ 621290 w 1801504"/>
              <a:gd name="connsiteY19" fmla="*/ 1020725 h 1052623"/>
              <a:gd name="connsiteX20" fmla="*/ 727616 w 1801504"/>
              <a:gd name="connsiteY20" fmla="*/ 978195 h 1052623"/>
              <a:gd name="connsiteX21" fmla="*/ 759513 w 1801504"/>
              <a:gd name="connsiteY21" fmla="*/ 956930 h 1052623"/>
              <a:gd name="connsiteX22" fmla="*/ 823309 w 1801504"/>
              <a:gd name="connsiteY22" fmla="*/ 925032 h 1052623"/>
              <a:gd name="connsiteX23" fmla="*/ 865839 w 1801504"/>
              <a:gd name="connsiteY23" fmla="*/ 871870 h 1052623"/>
              <a:gd name="connsiteX24" fmla="*/ 908369 w 1801504"/>
              <a:gd name="connsiteY24" fmla="*/ 829339 h 1052623"/>
              <a:gd name="connsiteX25" fmla="*/ 972165 w 1801504"/>
              <a:gd name="connsiteY25" fmla="*/ 733646 h 1052623"/>
              <a:gd name="connsiteX26" fmla="*/ 1025327 w 1801504"/>
              <a:gd name="connsiteY26" fmla="*/ 659218 h 1052623"/>
              <a:gd name="connsiteX27" fmla="*/ 1057225 w 1801504"/>
              <a:gd name="connsiteY27" fmla="*/ 606056 h 1052623"/>
              <a:gd name="connsiteX28" fmla="*/ 1078490 w 1801504"/>
              <a:gd name="connsiteY28" fmla="*/ 552893 h 1052623"/>
              <a:gd name="connsiteX29" fmla="*/ 1110388 w 1801504"/>
              <a:gd name="connsiteY29" fmla="*/ 499730 h 1052623"/>
              <a:gd name="connsiteX30" fmla="*/ 1152918 w 1801504"/>
              <a:gd name="connsiteY30" fmla="*/ 382772 h 1052623"/>
              <a:gd name="connsiteX31" fmla="*/ 1163551 w 1801504"/>
              <a:gd name="connsiteY31" fmla="*/ 350874 h 1052623"/>
              <a:gd name="connsiteX32" fmla="*/ 1195448 w 1801504"/>
              <a:gd name="connsiteY32" fmla="*/ 308344 h 1052623"/>
              <a:gd name="connsiteX33" fmla="*/ 1216713 w 1801504"/>
              <a:gd name="connsiteY33" fmla="*/ 265814 h 1052623"/>
              <a:gd name="connsiteX34" fmla="*/ 1312406 w 1801504"/>
              <a:gd name="connsiteY34" fmla="*/ 180753 h 1052623"/>
              <a:gd name="connsiteX35" fmla="*/ 1344304 w 1801504"/>
              <a:gd name="connsiteY35" fmla="*/ 159488 h 1052623"/>
              <a:gd name="connsiteX36" fmla="*/ 1397467 w 1801504"/>
              <a:gd name="connsiteY36" fmla="*/ 138223 h 1052623"/>
              <a:gd name="connsiteX37" fmla="*/ 1429365 w 1801504"/>
              <a:gd name="connsiteY37" fmla="*/ 116958 h 1052623"/>
              <a:gd name="connsiteX38" fmla="*/ 1461262 w 1801504"/>
              <a:gd name="connsiteY38" fmla="*/ 106325 h 1052623"/>
              <a:gd name="connsiteX39" fmla="*/ 1525058 w 1801504"/>
              <a:gd name="connsiteY39" fmla="*/ 74428 h 1052623"/>
              <a:gd name="connsiteX40" fmla="*/ 1556955 w 1801504"/>
              <a:gd name="connsiteY40" fmla="*/ 53163 h 1052623"/>
              <a:gd name="connsiteX41" fmla="*/ 1663281 w 1801504"/>
              <a:gd name="connsiteY41" fmla="*/ 21265 h 1052623"/>
              <a:gd name="connsiteX42" fmla="*/ 1737709 w 1801504"/>
              <a:gd name="connsiteY42" fmla="*/ 10632 h 1052623"/>
              <a:gd name="connsiteX43" fmla="*/ 1801504 w 1801504"/>
              <a:gd name="connsiteY43" fmla="*/ 0 h 1052623"/>
              <a:gd name="connsiteX44" fmla="*/ 1801504 w 1801504"/>
              <a:gd name="connsiteY44" fmla="*/ 0 h 1052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801504" h="1052623">
                <a:moveTo>
                  <a:pt x="110927" y="202018"/>
                </a:moveTo>
                <a:lnTo>
                  <a:pt x="110927" y="202018"/>
                </a:lnTo>
                <a:cubicBezTo>
                  <a:pt x="171068" y="195336"/>
                  <a:pt x="216564" y="176750"/>
                  <a:pt x="270416" y="212651"/>
                </a:cubicBezTo>
                <a:lnTo>
                  <a:pt x="334211" y="255181"/>
                </a:lnTo>
                <a:lnTo>
                  <a:pt x="366109" y="276446"/>
                </a:lnTo>
                <a:cubicBezTo>
                  <a:pt x="376861" y="292575"/>
                  <a:pt x="398006" y="318230"/>
                  <a:pt x="398006" y="340242"/>
                </a:cubicBezTo>
                <a:cubicBezTo>
                  <a:pt x="398006" y="408371"/>
                  <a:pt x="391785" y="391002"/>
                  <a:pt x="366109" y="435935"/>
                </a:cubicBezTo>
                <a:cubicBezTo>
                  <a:pt x="358245" y="449697"/>
                  <a:pt x="354881" y="466198"/>
                  <a:pt x="344844" y="478465"/>
                </a:cubicBezTo>
                <a:cubicBezTo>
                  <a:pt x="257624" y="585068"/>
                  <a:pt x="298617" y="521920"/>
                  <a:pt x="227886" y="584791"/>
                </a:cubicBezTo>
                <a:cubicBezTo>
                  <a:pt x="209155" y="601441"/>
                  <a:pt x="192444" y="620232"/>
                  <a:pt x="174723" y="637953"/>
                </a:cubicBezTo>
                <a:cubicBezTo>
                  <a:pt x="160546" y="652130"/>
                  <a:pt x="143315" y="663802"/>
                  <a:pt x="132193" y="680484"/>
                </a:cubicBezTo>
                <a:cubicBezTo>
                  <a:pt x="125104" y="691116"/>
                  <a:pt x="119963" y="703345"/>
                  <a:pt x="110927" y="712381"/>
                </a:cubicBezTo>
                <a:cubicBezTo>
                  <a:pt x="98396" y="724911"/>
                  <a:pt x="80928" y="731748"/>
                  <a:pt x="68397" y="744279"/>
                </a:cubicBezTo>
                <a:cubicBezTo>
                  <a:pt x="55206" y="757470"/>
                  <a:pt x="27310" y="800593"/>
                  <a:pt x="15234" y="818707"/>
                </a:cubicBezTo>
                <a:cubicBezTo>
                  <a:pt x="-121" y="880132"/>
                  <a:pt x="-9501" y="897806"/>
                  <a:pt x="15234" y="978195"/>
                </a:cubicBezTo>
                <a:cubicBezTo>
                  <a:pt x="18992" y="990409"/>
                  <a:pt x="36037" y="993120"/>
                  <a:pt x="47132" y="999460"/>
                </a:cubicBezTo>
                <a:cubicBezTo>
                  <a:pt x="70799" y="1012984"/>
                  <a:pt x="95053" y="1024731"/>
                  <a:pt x="121560" y="1031358"/>
                </a:cubicBezTo>
                <a:cubicBezTo>
                  <a:pt x="163025" y="1041725"/>
                  <a:pt x="207134" y="1046621"/>
                  <a:pt x="249151" y="1052623"/>
                </a:cubicBezTo>
                <a:cubicBezTo>
                  <a:pt x="351932" y="1049079"/>
                  <a:pt x="455028" y="1050774"/>
                  <a:pt x="557495" y="1041991"/>
                </a:cubicBezTo>
                <a:cubicBezTo>
                  <a:pt x="579828" y="1040077"/>
                  <a:pt x="600478" y="1029050"/>
                  <a:pt x="621290" y="1020725"/>
                </a:cubicBezTo>
                <a:cubicBezTo>
                  <a:pt x="656732" y="1006548"/>
                  <a:pt x="695855" y="999369"/>
                  <a:pt x="727616" y="978195"/>
                </a:cubicBezTo>
                <a:cubicBezTo>
                  <a:pt x="738248" y="971107"/>
                  <a:pt x="748084" y="962645"/>
                  <a:pt x="759513" y="956930"/>
                </a:cubicBezTo>
                <a:cubicBezTo>
                  <a:pt x="794103" y="939635"/>
                  <a:pt x="792838" y="955503"/>
                  <a:pt x="823309" y="925032"/>
                </a:cubicBezTo>
                <a:cubicBezTo>
                  <a:pt x="839356" y="908985"/>
                  <a:pt x="850762" y="888831"/>
                  <a:pt x="865839" y="871870"/>
                </a:cubicBezTo>
                <a:cubicBezTo>
                  <a:pt x="879159" y="856885"/>
                  <a:pt x="895845" y="844995"/>
                  <a:pt x="908369" y="829339"/>
                </a:cubicBezTo>
                <a:cubicBezTo>
                  <a:pt x="950850" y="776237"/>
                  <a:pt x="940291" y="776146"/>
                  <a:pt x="972165" y="733646"/>
                </a:cubicBezTo>
                <a:cubicBezTo>
                  <a:pt x="995563" y="702448"/>
                  <a:pt x="1005890" y="690317"/>
                  <a:pt x="1025327" y="659218"/>
                </a:cubicBezTo>
                <a:cubicBezTo>
                  <a:pt x="1036280" y="641693"/>
                  <a:pt x="1047983" y="624540"/>
                  <a:pt x="1057225" y="606056"/>
                </a:cubicBezTo>
                <a:cubicBezTo>
                  <a:pt x="1065761" y="588985"/>
                  <a:pt x="1069954" y="569964"/>
                  <a:pt x="1078490" y="552893"/>
                </a:cubicBezTo>
                <a:cubicBezTo>
                  <a:pt x="1087732" y="534409"/>
                  <a:pt x="1101146" y="518214"/>
                  <a:pt x="1110388" y="499730"/>
                </a:cubicBezTo>
                <a:cubicBezTo>
                  <a:pt x="1125182" y="470141"/>
                  <a:pt x="1142994" y="412545"/>
                  <a:pt x="1152918" y="382772"/>
                </a:cubicBezTo>
                <a:cubicBezTo>
                  <a:pt x="1156462" y="372139"/>
                  <a:pt x="1156826" y="359840"/>
                  <a:pt x="1163551" y="350874"/>
                </a:cubicBezTo>
                <a:cubicBezTo>
                  <a:pt x="1174183" y="336697"/>
                  <a:pt x="1186056" y="323371"/>
                  <a:pt x="1195448" y="308344"/>
                </a:cubicBezTo>
                <a:cubicBezTo>
                  <a:pt x="1203848" y="294903"/>
                  <a:pt x="1206982" y="278325"/>
                  <a:pt x="1216713" y="265814"/>
                </a:cubicBezTo>
                <a:cubicBezTo>
                  <a:pt x="1244027" y="230696"/>
                  <a:pt x="1276965" y="206068"/>
                  <a:pt x="1312406" y="180753"/>
                </a:cubicBezTo>
                <a:cubicBezTo>
                  <a:pt x="1322805" y="173325"/>
                  <a:pt x="1332874" y="165203"/>
                  <a:pt x="1344304" y="159488"/>
                </a:cubicBezTo>
                <a:cubicBezTo>
                  <a:pt x="1361375" y="150953"/>
                  <a:pt x="1380396" y="146758"/>
                  <a:pt x="1397467" y="138223"/>
                </a:cubicBezTo>
                <a:cubicBezTo>
                  <a:pt x="1408897" y="132508"/>
                  <a:pt x="1417935" y="122673"/>
                  <a:pt x="1429365" y="116958"/>
                </a:cubicBezTo>
                <a:cubicBezTo>
                  <a:pt x="1439389" y="111946"/>
                  <a:pt x="1451238" y="111337"/>
                  <a:pt x="1461262" y="106325"/>
                </a:cubicBezTo>
                <a:cubicBezTo>
                  <a:pt x="1543697" y="65107"/>
                  <a:pt x="1444892" y="101148"/>
                  <a:pt x="1525058" y="74428"/>
                </a:cubicBezTo>
                <a:cubicBezTo>
                  <a:pt x="1535690" y="67340"/>
                  <a:pt x="1545278" y="58353"/>
                  <a:pt x="1556955" y="53163"/>
                </a:cubicBezTo>
                <a:cubicBezTo>
                  <a:pt x="1576168" y="44624"/>
                  <a:pt x="1637106" y="26024"/>
                  <a:pt x="1663281" y="21265"/>
                </a:cubicBezTo>
                <a:cubicBezTo>
                  <a:pt x="1687938" y="16782"/>
                  <a:pt x="1712939" y="14443"/>
                  <a:pt x="1737709" y="10632"/>
                </a:cubicBezTo>
                <a:cubicBezTo>
                  <a:pt x="1759017" y="7354"/>
                  <a:pt x="1801504" y="0"/>
                  <a:pt x="1801504" y="0"/>
                </a:cubicBezTo>
                <a:lnTo>
                  <a:pt x="1801504" y="0"/>
                </a:lnTo>
              </a:path>
            </a:pathLst>
          </a:custGeom>
          <a:noFill/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475347A-139D-A240-9AA2-C09837F6A42E}"/>
              </a:ext>
            </a:extLst>
          </p:cNvPr>
          <p:cNvSpPr/>
          <p:nvPr/>
        </p:nvSpPr>
        <p:spPr>
          <a:xfrm>
            <a:off x="5928511" y="2844209"/>
            <a:ext cx="1860698" cy="1169582"/>
          </a:xfrm>
          <a:custGeom>
            <a:avLst/>
            <a:gdLst>
              <a:gd name="connsiteX0" fmla="*/ 0 w 1860698"/>
              <a:gd name="connsiteY0" fmla="*/ 1169582 h 1169582"/>
              <a:gd name="connsiteX1" fmla="*/ 0 w 1860698"/>
              <a:gd name="connsiteY1" fmla="*/ 1169582 h 1169582"/>
              <a:gd name="connsiteX2" fmla="*/ 978196 w 1860698"/>
              <a:gd name="connsiteY2" fmla="*/ 1137684 h 1169582"/>
              <a:gd name="connsiteX3" fmla="*/ 1509823 w 1860698"/>
              <a:gd name="connsiteY3" fmla="*/ 903768 h 1169582"/>
              <a:gd name="connsiteX4" fmla="*/ 1733107 w 1860698"/>
              <a:gd name="connsiteY4" fmla="*/ 680484 h 1169582"/>
              <a:gd name="connsiteX5" fmla="*/ 1786270 w 1860698"/>
              <a:gd name="connsiteY5" fmla="*/ 584791 h 1169582"/>
              <a:gd name="connsiteX6" fmla="*/ 1818168 w 1860698"/>
              <a:gd name="connsiteY6" fmla="*/ 542261 h 1169582"/>
              <a:gd name="connsiteX7" fmla="*/ 1839433 w 1860698"/>
              <a:gd name="connsiteY7" fmla="*/ 478466 h 1169582"/>
              <a:gd name="connsiteX8" fmla="*/ 1860698 w 1860698"/>
              <a:gd name="connsiteY8" fmla="*/ 287080 h 1169582"/>
              <a:gd name="connsiteX9" fmla="*/ 1850065 w 1860698"/>
              <a:gd name="connsiteY9" fmla="*/ 0 h 1169582"/>
              <a:gd name="connsiteX10" fmla="*/ 1850065 w 1860698"/>
              <a:gd name="connsiteY10" fmla="*/ 0 h 1169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60698" h="1169582">
                <a:moveTo>
                  <a:pt x="0" y="1169582"/>
                </a:moveTo>
                <a:lnTo>
                  <a:pt x="0" y="1169582"/>
                </a:lnTo>
                <a:lnTo>
                  <a:pt x="978196" y="1137684"/>
                </a:lnTo>
                <a:cubicBezTo>
                  <a:pt x="1116108" y="1116544"/>
                  <a:pt x="1370304" y="1030000"/>
                  <a:pt x="1509823" y="903768"/>
                </a:cubicBezTo>
                <a:cubicBezTo>
                  <a:pt x="1579336" y="840875"/>
                  <a:pt x="1673203" y="762852"/>
                  <a:pt x="1733107" y="680484"/>
                </a:cubicBezTo>
                <a:cubicBezTo>
                  <a:pt x="1791960" y="599561"/>
                  <a:pt x="1741344" y="656672"/>
                  <a:pt x="1786270" y="584791"/>
                </a:cubicBezTo>
                <a:cubicBezTo>
                  <a:pt x="1795662" y="569764"/>
                  <a:pt x="1807535" y="556438"/>
                  <a:pt x="1818168" y="542261"/>
                </a:cubicBezTo>
                <a:cubicBezTo>
                  <a:pt x="1825256" y="520996"/>
                  <a:pt x="1836263" y="500656"/>
                  <a:pt x="1839433" y="478466"/>
                </a:cubicBezTo>
                <a:cubicBezTo>
                  <a:pt x="1855601" y="365285"/>
                  <a:pt x="1847796" y="428996"/>
                  <a:pt x="1860698" y="287080"/>
                </a:cubicBezTo>
                <a:cubicBezTo>
                  <a:pt x="1849053" y="42555"/>
                  <a:pt x="1850065" y="138308"/>
                  <a:pt x="1850065" y="0"/>
                </a:cubicBezTo>
                <a:lnTo>
                  <a:pt x="1850065" y="0"/>
                </a:lnTo>
              </a:path>
            </a:pathLst>
          </a:custGeom>
          <a:noFill/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5BE31644-D2B8-344A-A0FD-E78490412079}"/>
              </a:ext>
            </a:extLst>
          </p:cNvPr>
          <p:cNvSpPr txBox="1">
            <a:spLocks/>
          </p:cNvSpPr>
          <p:nvPr/>
        </p:nvSpPr>
        <p:spPr>
          <a:xfrm>
            <a:off x="1713743" y="5651914"/>
            <a:ext cx="4832690" cy="91940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lphaUcParenR"/>
            </a:pPr>
            <a:r>
              <a:rPr lang="en-US" dirty="0"/>
              <a:t>Create R-packages for models</a:t>
            </a:r>
          </a:p>
          <a:p>
            <a:pPr algn="l"/>
            <a:r>
              <a:rPr lang="en-US" dirty="0"/>
              <a:t>(GLM3r, </a:t>
            </a:r>
            <a:r>
              <a:rPr lang="en-US" dirty="0" err="1"/>
              <a:t>GOTMr</a:t>
            </a:r>
            <a:r>
              <a:rPr lang="en-US" dirty="0"/>
              <a:t>, </a:t>
            </a:r>
            <a:r>
              <a:rPr lang="en-US" dirty="0" err="1"/>
              <a:t>FLAKEr</a:t>
            </a:r>
            <a:r>
              <a:rPr lang="en-US" dirty="0"/>
              <a:t>, </a:t>
            </a:r>
            <a:r>
              <a:rPr lang="en-US" dirty="0" err="1"/>
              <a:t>SIMSTRATr</a:t>
            </a:r>
            <a:r>
              <a:rPr lang="en-US" dirty="0"/>
              <a:t>)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FC755752-0642-DE44-B5D8-ADA644F675A7}"/>
              </a:ext>
            </a:extLst>
          </p:cNvPr>
          <p:cNvSpPr txBox="1">
            <a:spLocks/>
          </p:cNvSpPr>
          <p:nvPr/>
        </p:nvSpPr>
        <p:spPr>
          <a:xfrm>
            <a:off x="6760735" y="4521954"/>
            <a:ext cx="5115950" cy="201794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B) Transform standard input/output to model-specific data (and vice-versa)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Naming conventions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Standard formats compatible to databases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AE67BFB7-876E-DA40-B84A-1B6BE51764B9}"/>
              </a:ext>
            </a:extLst>
          </p:cNvPr>
          <p:cNvSpPr/>
          <p:nvPr/>
        </p:nvSpPr>
        <p:spPr>
          <a:xfrm>
            <a:off x="6464595" y="925033"/>
            <a:ext cx="3742661" cy="1733107"/>
          </a:xfrm>
          <a:custGeom>
            <a:avLst/>
            <a:gdLst>
              <a:gd name="connsiteX0" fmla="*/ 10633 w 3742661"/>
              <a:gd name="connsiteY0" fmla="*/ 0 h 1733107"/>
              <a:gd name="connsiteX1" fmla="*/ 10633 w 3742661"/>
              <a:gd name="connsiteY1" fmla="*/ 0 h 1733107"/>
              <a:gd name="connsiteX2" fmla="*/ 21265 w 3742661"/>
              <a:gd name="connsiteY2" fmla="*/ 340241 h 1733107"/>
              <a:gd name="connsiteX3" fmla="*/ 10633 w 3742661"/>
              <a:gd name="connsiteY3" fmla="*/ 457200 h 1733107"/>
              <a:gd name="connsiteX4" fmla="*/ 0 w 3742661"/>
              <a:gd name="connsiteY4" fmla="*/ 669851 h 1733107"/>
              <a:gd name="connsiteX5" fmla="*/ 10633 w 3742661"/>
              <a:gd name="connsiteY5" fmla="*/ 1041990 h 1733107"/>
              <a:gd name="connsiteX6" fmla="*/ 925033 w 3742661"/>
              <a:gd name="connsiteY6" fmla="*/ 1658679 h 1733107"/>
              <a:gd name="connsiteX7" fmla="*/ 1796903 w 3742661"/>
              <a:gd name="connsiteY7" fmla="*/ 1690576 h 1733107"/>
              <a:gd name="connsiteX8" fmla="*/ 1892596 w 3742661"/>
              <a:gd name="connsiteY8" fmla="*/ 1701209 h 1733107"/>
              <a:gd name="connsiteX9" fmla="*/ 1977656 w 3742661"/>
              <a:gd name="connsiteY9" fmla="*/ 1711841 h 1733107"/>
              <a:gd name="connsiteX10" fmla="*/ 2307265 w 3742661"/>
              <a:gd name="connsiteY10" fmla="*/ 1733107 h 1733107"/>
              <a:gd name="connsiteX11" fmla="*/ 3349256 w 3742661"/>
              <a:gd name="connsiteY11" fmla="*/ 1711841 h 1733107"/>
              <a:gd name="connsiteX12" fmla="*/ 3498112 w 3742661"/>
              <a:gd name="connsiteY12" fmla="*/ 1701209 h 1733107"/>
              <a:gd name="connsiteX13" fmla="*/ 3742661 w 3742661"/>
              <a:gd name="connsiteY13" fmla="*/ 1690576 h 1733107"/>
              <a:gd name="connsiteX14" fmla="*/ 3742661 w 3742661"/>
              <a:gd name="connsiteY14" fmla="*/ 1690576 h 1733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42661" h="1733107">
                <a:moveTo>
                  <a:pt x="10633" y="0"/>
                </a:moveTo>
                <a:lnTo>
                  <a:pt x="10633" y="0"/>
                </a:lnTo>
                <a:cubicBezTo>
                  <a:pt x="14177" y="113414"/>
                  <a:pt x="21265" y="226772"/>
                  <a:pt x="21265" y="340241"/>
                </a:cubicBezTo>
                <a:cubicBezTo>
                  <a:pt x="21265" y="379388"/>
                  <a:pt x="13153" y="418134"/>
                  <a:pt x="10633" y="457200"/>
                </a:cubicBezTo>
                <a:cubicBezTo>
                  <a:pt x="6064" y="528025"/>
                  <a:pt x="3544" y="598967"/>
                  <a:pt x="0" y="669851"/>
                </a:cubicBezTo>
                <a:cubicBezTo>
                  <a:pt x="3544" y="793897"/>
                  <a:pt x="6588" y="917959"/>
                  <a:pt x="10633" y="1041990"/>
                </a:cubicBezTo>
                <a:cubicBezTo>
                  <a:pt x="40098" y="1945569"/>
                  <a:pt x="-166931" y="1645679"/>
                  <a:pt x="925033" y="1658679"/>
                </a:cubicBezTo>
                <a:cubicBezTo>
                  <a:pt x="1527452" y="1686062"/>
                  <a:pt x="1236814" y="1675838"/>
                  <a:pt x="1796903" y="1690576"/>
                </a:cubicBezTo>
                <a:lnTo>
                  <a:pt x="1892596" y="1701209"/>
                </a:lnTo>
                <a:cubicBezTo>
                  <a:pt x="1920974" y="1704548"/>
                  <a:pt x="1949166" y="1709649"/>
                  <a:pt x="1977656" y="1711841"/>
                </a:cubicBezTo>
                <a:cubicBezTo>
                  <a:pt x="2087430" y="1720285"/>
                  <a:pt x="2307265" y="1733107"/>
                  <a:pt x="2307265" y="1733107"/>
                </a:cubicBezTo>
                <a:cubicBezTo>
                  <a:pt x="2695124" y="1727720"/>
                  <a:pt x="2987585" y="1729924"/>
                  <a:pt x="3349256" y="1711841"/>
                </a:cubicBezTo>
                <a:cubicBezTo>
                  <a:pt x="3398939" y="1709357"/>
                  <a:pt x="3448439" y="1703894"/>
                  <a:pt x="3498112" y="1701209"/>
                </a:cubicBezTo>
                <a:cubicBezTo>
                  <a:pt x="3579586" y="1696805"/>
                  <a:pt x="3742661" y="1690576"/>
                  <a:pt x="3742661" y="1690576"/>
                </a:cubicBezTo>
                <a:lnTo>
                  <a:pt x="3742661" y="1690576"/>
                </a:lnTo>
              </a:path>
            </a:pathLst>
          </a:custGeom>
          <a:noFill/>
          <a:ln w="63500">
            <a:solidFill>
              <a:schemeClr val="accent1">
                <a:lumMod val="50000"/>
              </a:schemeClr>
            </a:solidFill>
            <a:headEnd type="triangle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ABEC6B-2CCF-484F-8D92-147FECA3FD96}"/>
              </a:ext>
            </a:extLst>
          </p:cNvPr>
          <p:cNvSpPr/>
          <p:nvPr/>
        </p:nvSpPr>
        <p:spPr>
          <a:xfrm>
            <a:off x="6602819" y="1212112"/>
            <a:ext cx="3721395" cy="1127051"/>
          </a:xfrm>
          <a:custGeom>
            <a:avLst/>
            <a:gdLst>
              <a:gd name="connsiteX0" fmla="*/ 0 w 3721395"/>
              <a:gd name="connsiteY0" fmla="*/ 1095153 h 1127051"/>
              <a:gd name="connsiteX1" fmla="*/ 0 w 3721395"/>
              <a:gd name="connsiteY1" fmla="*/ 1095153 h 1127051"/>
              <a:gd name="connsiteX2" fmla="*/ 53162 w 3721395"/>
              <a:gd name="connsiteY2" fmla="*/ 999460 h 1127051"/>
              <a:gd name="connsiteX3" fmla="*/ 95693 w 3721395"/>
              <a:gd name="connsiteY3" fmla="*/ 871869 h 1127051"/>
              <a:gd name="connsiteX4" fmla="*/ 116958 w 3721395"/>
              <a:gd name="connsiteY4" fmla="*/ 829339 h 1127051"/>
              <a:gd name="connsiteX5" fmla="*/ 127590 w 3721395"/>
              <a:gd name="connsiteY5" fmla="*/ 786809 h 1127051"/>
              <a:gd name="connsiteX6" fmla="*/ 170121 w 3721395"/>
              <a:gd name="connsiteY6" fmla="*/ 680483 h 1127051"/>
              <a:gd name="connsiteX7" fmla="*/ 191386 w 3721395"/>
              <a:gd name="connsiteY7" fmla="*/ 627321 h 1127051"/>
              <a:gd name="connsiteX8" fmla="*/ 212651 w 3721395"/>
              <a:gd name="connsiteY8" fmla="*/ 552893 h 1127051"/>
              <a:gd name="connsiteX9" fmla="*/ 223283 w 3721395"/>
              <a:gd name="connsiteY9" fmla="*/ 520995 h 1127051"/>
              <a:gd name="connsiteX10" fmla="*/ 233916 w 3721395"/>
              <a:gd name="connsiteY10" fmla="*/ 457200 h 1127051"/>
              <a:gd name="connsiteX11" fmla="*/ 244548 w 3721395"/>
              <a:gd name="connsiteY11" fmla="*/ 425302 h 1127051"/>
              <a:gd name="connsiteX12" fmla="*/ 255181 w 3721395"/>
              <a:gd name="connsiteY12" fmla="*/ 382772 h 1127051"/>
              <a:gd name="connsiteX13" fmla="*/ 265814 w 3721395"/>
              <a:gd name="connsiteY13" fmla="*/ 265814 h 1127051"/>
              <a:gd name="connsiteX14" fmla="*/ 287079 w 3721395"/>
              <a:gd name="connsiteY14" fmla="*/ 223283 h 1127051"/>
              <a:gd name="connsiteX15" fmla="*/ 318976 w 3721395"/>
              <a:gd name="connsiteY15" fmla="*/ 148855 h 1127051"/>
              <a:gd name="connsiteX16" fmla="*/ 382772 w 3721395"/>
              <a:gd name="connsiteY16" fmla="*/ 63795 h 1127051"/>
              <a:gd name="connsiteX17" fmla="*/ 404037 w 3721395"/>
              <a:gd name="connsiteY17" fmla="*/ 31897 h 1127051"/>
              <a:gd name="connsiteX18" fmla="*/ 425302 w 3721395"/>
              <a:gd name="connsiteY18" fmla="*/ 116958 h 1127051"/>
              <a:gd name="connsiteX19" fmla="*/ 404037 w 3721395"/>
              <a:gd name="connsiteY19" fmla="*/ 414669 h 1127051"/>
              <a:gd name="connsiteX20" fmla="*/ 425302 w 3721395"/>
              <a:gd name="connsiteY20" fmla="*/ 542260 h 1127051"/>
              <a:gd name="connsiteX21" fmla="*/ 446567 w 3721395"/>
              <a:gd name="connsiteY21" fmla="*/ 595423 h 1127051"/>
              <a:gd name="connsiteX22" fmla="*/ 457200 w 3721395"/>
              <a:gd name="connsiteY22" fmla="*/ 627321 h 1127051"/>
              <a:gd name="connsiteX23" fmla="*/ 499730 w 3721395"/>
              <a:gd name="connsiteY23" fmla="*/ 648586 h 1127051"/>
              <a:gd name="connsiteX24" fmla="*/ 520995 w 3721395"/>
              <a:gd name="connsiteY24" fmla="*/ 691116 h 1127051"/>
              <a:gd name="connsiteX25" fmla="*/ 542260 w 3721395"/>
              <a:gd name="connsiteY25" fmla="*/ 754911 h 1127051"/>
              <a:gd name="connsiteX26" fmla="*/ 552893 w 3721395"/>
              <a:gd name="connsiteY26" fmla="*/ 786809 h 1127051"/>
              <a:gd name="connsiteX27" fmla="*/ 563525 w 3721395"/>
              <a:gd name="connsiteY27" fmla="*/ 818707 h 1127051"/>
              <a:gd name="connsiteX28" fmla="*/ 574158 w 3721395"/>
              <a:gd name="connsiteY28" fmla="*/ 850604 h 1127051"/>
              <a:gd name="connsiteX29" fmla="*/ 584790 w 3721395"/>
              <a:gd name="connsiteY29" fmla="*/ 893135 h 1127051"/>
              <a:gd name="connsiteX30" fmla="*/ 595423 w 3721395"/>
              <a:gd name="connsiteY30" fmla="*/ 925032 h 1127051"/>
              <a:gd name="connsiteX31" fmla="*/ 627321 w 3721395"/>
              <a:gd name="connsiteY31" fmla="*/ 999460 h 1127051"/>
              <a:gd name="connsiteX32" fmla="*/ 680483 w 3721395"/>
              <a:gd name="connsiteY32" fmla="*/ 1010093 h 1127051"/>
              <a:gd name="connsiteX33" fmla="*/ 712381 w 3721395"/>
              <a:gd name="connsiteY33" fmla="*/ 1020725 h 1127051"/>
              <a:gd name="connsiteX34" fmla="*/ 744279 w 3721395"/>
              <a:gd name="connsiteY34" fmla="*/ 1041990 h 1127051"/>
              <a:gd name="connsiteX35" fmla="*/ 765544 w 3721395"/>
              <a:gd name="connsiteY35" fmla="*/ 1073888 h 1127051"/>
              <a:gd name="connsiteX36" fmla="*/ 871869 w 3721395"/>
              <a:gd name="connsiteY36" fmla="*/ 1063255 h 1127051"/>
              <a:gd name="connsiteX37" fmla="*/ 903767 w 3721395"/>
              <a:gd name="connsiteY37" fmla="*/ 1041990 h 1127051"/>
              <a:gd name="connsiteX38" fmla="*/ 967562 w 3721395"/>
              <a:gd name="connsiteY38" fmla="*/ 967562 h 1127051"/>
              <a:gd name="connsiteX39" fmla="*/ 1010093 w 3721395"/>
              <a:gd name="connsiteY39" fmla="*/ 903767 h 1127051"/>
              <a:gd name="connsiteX40" fmla="*/ 1041990 w 3721395"/>
              <a:gd name="connsiteY40" fmla="*/ 829339 h 1127051"/>
              <a:gd name="connsiteX41" fmla="*/ 1063255 w 3721395"/>
              <a:gd name="connsiteY41" fmla="*/ 765544 h 1127051"/>
              <a:gd name="connsiteX42" fmla="*/ 1073888 w 3721395"/>
              <a:gd name="connsiteY42" fmla="*/ 733646 h 1127051"/>
              <a:gd name="connsiteX43" fmla="*/ 1084521 w 3721395"/>
              <a:gd name="connsiteY43" fmla="*/ 584790 h 1127051"/>
              <a:gd name="connsiteX44" fmla="*/ 1095153 w 3721395"/>
              <a:gd name="connsiteY44" fmla="*/ 489097 h 1127051"/>
              <a:gd name="connsiteX45" fmla="*/ 1105786 w 3721395"/>
              <a:gd name="connsiteY45" fmla="*/ 350874 h 1127051"/>
              <a:gd name="connsiteX46" fmla="*/ 1148316 w 3721395"/>
              <a:gd name="connsiteY46" fmla="*/ 255181 h 1127051"/>
              <a:gd name="connsiteX47" fmla="*/ 1190846 w 3721395"/>
              <a:gd name="connsiteY47" fmla="*/ 159488 h 1127051"/>
              <a:gd name="connsiteX48" fmla="*/ 1254641 w 3721395"/>
              <a:gd name="connsiteY48" fmla="*/ 95693 h 1127051"/>
              <a:gd name="connsiteX49" fmla="*/ 1265274 w 3721395"/>
              <a:gd name="connsiteY49" fmla="*/ 63795 h 1127051"/>
              <a:gd name="connsiteX50" fmla="*/ 1275907 w 3721395"/>
              <a:gd name="connsiteY50" fmla="*/ 0 h 1127051"/>
              <a:gd name="connsiteX51" fmla="*/ 1286539 w 3721395"/>
              <a:gd name="connsiteY51" fmla="*/ 63795 h 1127051"/>
              <a:gd name="connsiteX52" fmla="*/ 1307804 w 3721395"/>
              <a:gd name="connsiteY52" fmla="*/ 244548 h 1127051"/>
              <a:gd name="connsiteX53" fmla="*/ 1329069 w 3721395"/>
              <a:gd name="connsiteY53" fmla="*/ 701748 h 1127051"/>
              <a:gd name="connsiteX54" fmla="*/ 1350334 w 3721395"/>
              <a:gd name="connsiteY54" fmla="*/ 829339 h 1127051"/>
              <a:gd name="connsiteX55" fmla="*/ 1360967 w 3721395"/>
              <a:gd name="connsiteY55" fmla="*/ 871869 h 1127051"/>
              <a:gd name="connsiteX56" fmla="*/ 1414130 w 3721395"/>
              <a:gd name="connsiteY56" fmla="*/ 925032 h 1127051"/>
              <a:gd name="connsiteX57" fmla="*/ 1509823 w 3721395"/>
              <a:gd name="connsiteY57" fmla="*/ 978195 h 1127051"/>
              <a:gd name="connsiteX58" fmla="*/ 1562986 w 3721395"/>
              <a:gd name="connsiteY58" fmla="*/ 1041990 h 1127051"/>
              <a:gd name="connsiteX59" fmla="*/ 1658679 w 3721395"/>
              <a:gd name="connsiteY59" fmla="*/ 1116418 h 1127051"/>
              <a:gd name="connsiteX60" fmla="*/ 1690576 w 3721395"/>
              <a:gd name="connsiteY60" fmla="*/ 1127051 h 1127051"/>
              <a:gd name="connsiteX61" fmla="*/ 1796902 w 3721395"/>
              <a:gd name="connsiteY61" fmla="*/ 1105786 h 1127051"/>
              <a:gd name="connsiteX62" fmla="*/ 1828800 w 3721395"/>
              <a:gd name="connsiteY62" fmla="*/ 1084521 h 1127051"/>
              <a:gd name="connsiteX63" fmla="*/ 1913860 w 3721395"/>
              <a:gd name="connsiteY63" fmla="*/ 988828 h 1127051"/>
              <a:gd name="connsiteX64" fmla="*/ 1935125 w 3721395"/>
              <a:gd name="connsiteY64" fmla="*/ 935665 h 1127051"/>
              <a:gd name="connsiteX65" fmla="*/ 1956390 w 3721395"/>
              <a:gd name="connsiteY65" fmla="*/ 871869 h 1127051"/>
              <a:gd name="connsiteX66" fmla="*/ 1988288 w 3721395"/>
              <a:gd name="connsiteY66" fmla="*/ 808074 h 1127051"/>
              <a:gd name="connsiteX67" fmla="*/ 2030818 w 3721395"/>
              <a:gd name="connsiteY67" fmla="*/ 723014 h 1127051"/>
              <a:gd name="connsiteX68" fmla="*/ 2062716 w 3721395"/>
              <a:gd name="connsiteY68" fmla="*/ 659218 h 1127051"/>
              <a:gd name="connsiteX69" fmla="*/ 2083981 w 3721395"/>
              <a:gd name="connsiteY69" fmla="*/ 616688 h 1127051"/>
              <a:gd name="connsiteX70" fmla="*/ 2147776 w 3721395"/>
              <a:gd name="connsiteY70" fmla="*/ 499730 h 1127051"/>
              <a:gd name="connsiteX71" fmla="*/ 2158409 w 3721395"/>
              <a:gd name="connsiteY71" fmla="*/ 467832 h 1127051"/>
              <a:gd name="connsiteX72" fmla="*/ 2169041 w 3721395"/>
              <a:gd name="connsiteY72" fmla="*/ 425302 h 1127051"/>
              <a:gd name="connsiteX73" fmla="*/ 2190307 w 3721395"/>
              <a:gd name="connsiteY73" fmla="*/ 393404 h 1127051"/>
              <a:gd name="connsiteX74" fmla="*/ 2211572 w 3721395"/>
              <a:gd name="connsiteY74" fmla="*/ 350874 h 1127051"/>
              <a:gd name="connsiteX75" fmla="*/ 2232837 w 3721395"/>
              <a:gd name="connsiteY75" fmla="*/ 265814 h 1127051"/>
              <a:gd name="connsiteX76" fmla="*/ 2243469 w 3721395"/>
              <a:gd name="connsiteY76" fmla="*/ 233916 h 1127051"/>
              <a:gd name="connsiteX77" fmla="*/ 2264734 w 3721395"/>
              <a:gd name="connsiteY77" fmla="*/ 148855 h 1127051"/>
              <a:gd name="connsiteX78" fmla="*/ 2275367 w 3721395"/>
              <a:gd name="connsiteY78" fmla="*/ 116958 h 1127051"/>
              <a:gd name="connsiteX79" fmla="*/ 2296632 w 3721395"/>
              <a:gd name="connsiteY79" fmla="*/ 85060 h 1127051"/>
              <a:gd name="connsiteX80" fmla="*/ 2339162 w 3721395"/>
              <a:gd name="connsiteY80" fmla="*/ 233916 h 1127051"/>
              <a:gd name="connsiteX81" fmla="*/ 2349795 w 3721395"/>
              <a:gd name="connsiteY81" fmla="*/ 276446 h 1127051"/>
              <a:gd name="connsiteX82" fmla="*/ 2371060 w 3721395"/>
              <a:gd name="connsiteY82" fmla="*/ 595423 h 1127051"/>
              <a:gd name="connsiteX83" fmla="*/ 2392325 w 3721395"/>
              <a:gd name="connsiteY83" fmla="*/ 818707 h 1127051"/>
              <a:gd name="connsiteX84" fmla="*/ 2445488 w 3721395"/>
              <a:gd name="connsiteY84" fmla="*/ 871869 h 1127051"/>
              <a:gd name="connsiteX85" fmla="*/ 2488018 w 3721395"/>
              <a:gd name="connsiteY85" fmla="*/ 935665 h 1127051"/>
              <a:gd name="connsiteX86" fmla="*/ 2541181 w 3721395"/>
              <a:gd name="connsiteY86" fmla="*/ 988828 h 1127051"/>
              <a:gd name="connsiteX87" fmla="*/ 2583711 w 3721395"/>
              <a:gd name="connsiteY87" fmla="*/ 1052623 h 1127051"/>
              <a:gd name="connsiteX88" fmla="*/ 2647507 w 3721395"/>
              <a:gd name="connsiteY88" fmla="*/ 1073888 h 1127051"/>
              <a:gd name="connsiteX89" fmla="*/ 2679404 w 3721395"/>
              <a:gd name="connsiteY89" fmla="*/ 1063255 h 1127051"/>
              <a:gd name="connsiteX90" fmla="*/ 2753832 w 3721395"/>
              <a:gd name="connsiteY90" fmla="*/ 967562 h 1127051"/>
              <a:gd name="connsiteX91" fmla="*/ 2806995 w 3721395"/>
              <a:gd name="connsiteY91" fmla="*/ 903767 h 1127051"/>
              <a:gd name="connsiteX92" fmla="*/ 2817628 w 3721395"/>
              <a:gd name="connsiteY92" fmla="*/ 871869 h 1127051"/>
              <a:gd name="connsiteX93" fmla="*/ 2849525 w 3721395"/>
              <a:gd name="connsiteY93" fmla="*/ 839972 h 1127051"/>
              <a:gd name="connsiteX94" fmla="*/ 2881423 w 3721395"/>
              <a:gd name="connsiteY94" fmla="*/ 797441 h 1127051"/>
              <a:gd name="connsiteX95" fmla="*/ 2913321 w 3721395"/>
              <a:gd name="connsiteY95" fmla="*/ 733646 h 1127051"/>
              <a:gd name="connsiteX96" fmla="*/ 2955851 w 3721395"/>
              <a:gd name="connsiteY96" fmla="*/ 648586 h 1127051"/>
              <a:gd name="connsiteX97" fmla="*/ 2977116 w 3721395"/>
              <a:gd name="connsiteY97" fmla="*/ 606055 h 1127051"/>
              <a:gd name="connsiteX98" fmla="*/ 2998381 w 3721395"/>
              <a:gd name="connsiteY98" fmla="*/ 552893 h 1127051"/>
              <a:gd name="connsiteX99" fmla="*/ 3019646 w 3721395"/>
              <a:gd name="connsiteY99" fmla="*/ 510362 h 1127051"/>
              <a:gd name="connsiteX100" fmla="*/ 3062176 w 3721395"/>
              <a:gd name="connsiteY100" fmla="*/ 382772 h 1127051"/>
              <a:gd name="connsiteX101" fmla="*/ 3083441 w 3721395"/>
              <a:gd name="connsiteY101" fmla="*/ 489097 h 1127051"/>
              <a:gd name="connsiteX102" fmla="*/ 3104707 w 3721395"/>
              <a:gd name="connsiteY102" fmla="*/ 616688 h 1127051"/>
              <a:gd name="connsiteX103" fmla="*/ 3125972 w 3721395"/>
              <a:gd name="connsiteY103" fmla="*/ 946297 h 1127051"/>
              <a:gd name="connsiteX104" fmla="*/ 3147237 w 3721395"/>
              <a:gd name="connsiteY104" fmla="*/ 988828 h 1127051"/>
              <a:gd name="connsiteX105" fmla="*/ 3327990 w 3721395"/>
              <a:gd name="connsiteY105" fmla="*/ 1052623 h 1127051"/>
              <a:gd name="connsiteX106" fmla="*/ 3391786 w 3721395"/>
              <a:gd name="connsiteY106" fmla="*/ 1073888 h 1127051"/>
              <a:gd name="connsiteX107" fmla="*/ 3423683 w 3721395"/>
              <a:gd name="connsiteY107" fmla="*/ 1084521 h 1127051"/>
              <a:gd name="connsiteX108" fmla="*/ 3508744 w 3721395"/>
              <a:gd name="connsiteY108" fmla="*/ 1073888 h 1127051"/>
              <a:gd name="connsiteX109" fmla="*/ 3721395 w 3721395"/>
              <a:gd name="connsiteY109" fmla="*/ 1063255 h 112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3721395" h="1127051">
                <a:moveTo>
                  <a:pt x="0" y="1095153"/>
                </a:moveTo>
                <a:lnTo>
                  <a:pt x="0" y="1095153"/>
                </a:lnTo>
                <a:cubicBezTo>
                  <a:pt x="17721" y="1063255"/>
                  <a:pt x="36843" y="1032097"/>
                  <a:pt x="53162" y="999460"/>
                </a:cubicBezTo>
                <a:cubicBezTo>
                  <a:pt x="83058" y="939668"/>
                  <a:pt x="70473" y="941224"/>
                  <a:pt x="95693" y="871869"/>
                </a:cubicBezTo>
                <a:cubicBezTo>
                  <a:pt x="101110" y="856973"/>
                  <a:pt x="109870" y="843516"/>
                  <a:pt x="116958" y="829339"/>
                </a:cubicBezTo>
                <a:cubicBezTo>
                  <a:pt x="120502" y="815162"/>
                  <a:pt x="122675" y="800571"/>
                  <a:pt x="127590" y="786809"/>
                </a:cubicBezTo>
                <a:cubicBezTo>
                  <a:pt x="140429" y="750861"/>
                  <a:pt x="155944" y="715925"/>
                  <a:pt x="170121" y="680483"/>
                </a:cubicBezTo>
                <a:cubicBezTo>
                  <a:pt x="177209" y="662762"/>
                  <a:pt x="185351" y="645427"/>
                  <a:pt x="191386" y="627321"/>
                </a:cubicBezTo>
                <a:cubicBezTo>
                  <a:pt x="216878" y="550840"/>
                  <a:pt x="185949" y="646349"/>
                  <a:pt x="212651" y="552893"/>
                </a:cubicBezTo>
                <a:cubicBezTo>
                  <a:pt x="215730" y="542116"/>
                  <a:pt x="220852" y="531936"/>
                  <a:pt x="223283" y="520995"/>
                </a:cubicBezTo>
                <a:cubicBezTo>
                  <a:pt x="227960" y="499950"/>
                  <a:pt x="229239" y="478245"/>
                  <a:pt x="233916" y="457200"/>
                </a:cubicBezTo>
                <a:cubicBezTo>
                  <a:pt x="236347" y="446259"/>
                  <a:pt x="241469" y="436079"/>
                  <a:pt x="244548" y="425302"/>
                </a:cubicBezTo>
                <a:cubicBezTo>
                  <a:pt x="248562" y="411251"/>
                  <a:pt x="251637" y="396949"/>
                  <a:pt x="255181" y="382772"/>
                </a:cubicBezTo>
                <a:cubicBezTo>
                  <a:pt x="258725" y="343786"/>
                  <a:pt x="258137" y="304201"/>
                  <a:pt x="265814" y="265814"/>
                </a:cubicBezTo>
                <a:cubicBezTo>
                  <a:pt x="268923" y="250272"/>
                  <a:pt x="280835" y="237852"/>
                  <a:pt x="287079" y="223283"/>
                </a:cubicBezTo>
                <a:cubicBezTo>
                  <a:pt x="304090" y="183590"/>
                  <a:pt x="290766" y="191170"/>
                  <a:pt x="318976" y="148855"/>
                </a:cubicBezTo>
                <a:cubicBezTo>
                  <a:pt x="338636" y="119366"/>
                  <a:pt x="363113" y="93285"/>
                  <a:pt x="382772" y="63795"/>
                </a:cubicBezTo>
                <a:lnTo>
                  <a:pt x="404037" y="31897"/>
                </a:lnTo>
                <a:cubicBezTo>
                  <a:pt x="412426" y="57066"/>
                  <a:pt x="425302" y="91301"/>
                  <a:pt x="425302" y="116958"/>
                </a:cubicBezTo>
                <a:cubicBezTo>
                  <a:pt x="425302" y="240141"/>
                  <a:pt x="416252" y="304731"/>
                  <a:pt x="404037" y="414669"/>
                </a:cubicBezTo>
                <a:cubicBezTo>
                  <a:pt x="407426" y="438394"/>
                  <a:pt x="416820" y="513986"/>
                  <a:pt x="425302" y="542260"/>
                </a:cubicBezTo>
                <a:cubicBezTo>
                  <a:pt x="430786" y="560541"/>
                  <a:pt x="439865" y="577552"/>
                  <a:pt x="446567" y="595423"/>
                </a:cubicBezTo>
                <a:cubicBezTo>
                  <a:pt x="450502" y="605917"/>
                  <a:pt x="449275" y="619396"/>
                  <a:pt x="457200" y="627321"/>
                </a:cubicBezTo>
                <a:cubicBezTo>
                  <a:pt x="468408" y="638529"/>
                  <a:pt x="485553" y="641498"/>
                  <a:pt x="499730" y="648586"/>
                </a:cubicBezTo>
                <a:cubicBezTo>
                  <a:pt x="506818" y="662763"/>
                  <a:pt x="515108" y="676400"/>
                  <a:pt x="520995" y="691116"/>
                </a:cubicBezTo>
                <a:cubicBezTo>
                  <a:pt x="529320" y="711928"/>
                  <a:pt x="535172" y="733646"/>
                  <a:pt x="542260" y="754911"/>
                </a:cubicBezTo>
                <a:lnTo>
                  <a:pt x="552893" y="786809"/>
                </a:lnTo>
                <a:lnTo>
                  <a:pt x="563525" y="818707"/>
                </a:lnTo>
                <a:cubicBezTo>
                  <a:pt x="567069" y="829339"/>
                  <a:pt x="571440" y="839731"/>
                  <a:pt x="574158" y="850604"/>
                </a:cubicBezTo>
                <a:cubicBezTo>
                  <a:pt x="577702" y="864781"/>
                  <a:pt x="580775" y="879084"/>
                  <a:pt x="584790" y="893135"/>
                </a:cubicBezTo>
                <a:cubicBezTo>
                  <a:pt x="587869" y="903911"/>
                  <a:pt x="592344" y="914256"/>
                  <a:pt x="595423" y="925032"/>
                </a:cubicBezTo>
                <a:cubicBezTo>
                  <a:pt x="600851" y="944028"/>
                  <a:pt x="605211" y="986825"/>
                  <a:pt x="627321" y="999460"/>
                </a:cubicBezTo>
                <a:cubicBezTo>
                  <a:pt x="643012" y="1008426"/>
                  <a:pt x="662951" y="1005710"/>
                  <a:pt x="680483" y="1010093"/>
                </a:cubicBezTo>
                <a:cubicBezTo>
                  <a:pt x="691356" y="1012811"/>
                  <a:pt x="701748" y="1017181"/>
                  <a:pt x="712381" y="1020725"/>
                </a:cubicBezTo>
                <a:cubicBezTo>
                  <a:pt x="723014" y="1027813"/>
                  <a:pt x="735243" y="1032954"/>
                  <a:pt x="744279" y="1041990"/>
                </a:cubicBezTo>
                <a:cubicBezTo>
                  <a:pt x="753315" y="1051026"/>
                  <a:pt x="752939" y="1071787"/>
                  <a:pt x="765544" y="1073888"/>
                </a:cubicBezTo>
                <a:cubicBezTo>
                  <a:pt x="800678" y="1079744"/>
                  <a:pt x="836427" y="1066799"/>
                  <a:pt x="871869" y="1063255"/>
                </a:cubicBezTo>
                <a:cubicBezTo>
                  <a:pt x="882502" y="1056167"/>
                  <a:pt x="893950" y="1050171"/>
                  <a:pt x="903767" y="1041990"/>
                </a:cubicBezTo>
                <a:cubicBezTo>
                  <a:pt x="930205" y="1019959"/>
                  <a:pt x="947846" y="995728"/>
                  <a:pt x="967562" y="967562"/>
                </a:cubicBezTo>
                <a:cubicBezTo>
                  <a:pt x="982218" y="946624"/>
                  <a:pt x="1010093" y="903767"/>
                  <a:pt x="1010093" y="903767"/>
                </a:cubicBezTo>
                <a:cubicBezTo>
                  <a:pt x="1044311" y="801107"/>
                  <a:pt x="989445" y="960701"/>
                  <a:pt x="1041990" y="829339"/>
                </a:cubicBezTo>
                <a:cubicBezTo>
                  <a:pt x="1050315" y="808527"/>
                  <a:pt x="1056167" y="786809"/>
                  <a:pt x="1063255" y="765544"/>
                </a:cubicBezTo>
                <a:lnTo>
                  <a:pt x="1073888" y="733646"/>
                </a:lnTo>
                <a:cubicBezTo>
                  <a:pt x="1077432" y="684027"/>
                  <a:pt x="1080212" y="634348"/>
                  <a:pt x="1084521" y="584790"/>
                </a:cubicBezTo>
                <a:cubicBezTo>
                  <a:pt x="1087301" y="552817"/>
                  <a:pt x="1092247" y="521059"/>
                  <a:pt x="1095153" y="489097"/>
                </a:cubicBezTo>
                <a:cubicBezTo>
                  <a:pt x="1099337" y="443076"/>
                  <a:pt x="1098579" y="396519"/>
                  <a:pt x="1105786" y="350874"/>
                </a:cubicBezTo>
                <a:cubicBezTo>
                  <a:pt x="1113640" y="301135"/>
                  <a:pt x="1124567" y="290805"/>
                  <a:pt x="1148316" y="255181"/>
                </a:cubicBezTo>
                <a:cubicBezTo>
                  <a:pt x="1161799" y="214731"/>
                  <a:pt x="1163887" y="189817"/>
                  <a:pt x="1190846" y="159488"/>
                </a:cubicBezTo>
                <a:cubicBezTo>
                  <a:pt x="1210826" y="137011"/>
                  <a:pt x="1254641" y="95693"/>
                  <a:pt x="1254641" y="95693"/>
                </a:cubicBezTo>
                <a:cubicBezTo>
                  <a:pt x="1258185" y="85060"/>
                  <a:pt x="1262843" y="74736"/>
                  <a:pt x="1265274" y="63795"/>
                </a:cubicBezTo>
                <a:cubicBezTo>
                  <a:pt x="1269951" y="42750"/>
                  <a:pt x="1254349" y="0"/>
                  <a:pt x="1275907" y="0"/>
                </a:cubicBezTo>
                <a:cubicBezTo>
                  <a:pt x="1297465" y="0"/>
                  <a:pt x="1284158" y="42369"/>
                  <a:pt x="1286539" y="63795"/>
                </a:cubicBezTo>
                <a:cubicBezTo>
                  <a:pt x="1307772" y="254892"/>
                  <a:pt x="1284950" y="130271"/>
                  <a:pt x="1307804" y="244548"/>
                </a:cubicBezTo>
                <a:cubicBezTo>
                  <a:pt x="1309478" y="286406"/>
                  <a:pt x="1321814" y="629191"/>
                  <a:pt x="1329069" y="701748"/>
                </a:cubicBezTo>
                <a:cubicBezTo>
                  <a:pt x="1333359" y="744651"/>
                  <a:pt x="1339876" y="787510"/>
                  <a:pt x="1350334" y="829339"/>
                </a:cubicBezTo>
                <a:cubicBezTo>
                  <a:pt x="1353878" y="843516"/>
                  <a:pt x="1352861" y="859710"/>
                  <a:pt x="1360967" y="871869"/>
                </a:cubicBezTo>
                <a:cubicBezTo>
                  <a:pt x="1374869" y="892721"/>
                  <a:pt x="1390355" y="917107"/>
                  <a:pt x="1414130" y="925032"/>
                </a:cubicBezTo>
                <a:cubicBezTo>
                  <a:pt x="1454240" y="938403"/>
                  <a:pt x="1473263" y="941635"/>
                  <a:pt x="1509823" y="978195"/>
                </a:cubicBezTo>
                <a:cubicBezTo>
                  <a:pt x="1603005" y="1071377"/>
                  <a:pt x="1488979" y="953180"/>
                  <a:pt x="1562986" y="1041990"/>
                </a:cubicBezTo>
                <a:cubicBezTo>
                  <a:pt x="1584159" y="1067397"/>
                  <a:pt x="1631316" y="1107296"/>
                  <a:pt x="1658679" y="1116418"/>
                </a:cubicBezTo>
                <a:lnTo>
                  <a:pt x="1690576" y="1127051"/>
                </a:lnTo>
                <a:cubicBezTo>
                  <a:pt x="1704963" y="1124653"/>
                  <a:pt x="1776718" y="1114436"/>
                  <a:pt x="1796902" y="1105786"/>
                </a:cubicBezTo>
                <a:cubicBezTo>
                  <a:pt x="1808648" y="1100752"/>
                  <a:pt x="1819249" y="1093011"/>
                  <a:pt x="1828800" y="1084521"/>
                </a:cubicBezTo>
                <a:cubicBezTo>
                  <a:pt x="1854157" y="1061981"/>
                  <a:pt x="1896085" y="1024378"/>
                  <a:pt x="1913860" y="988828"/>
                </a:cubicBezTo>
                <a:cubicBezTo>
                  <a:pt x="1922396" y="971757"/>
                  <a:pt x="1928603" y="953602"/>
                  <a:pt x="1935125" y="935665"/>
                </a:cubicBezTo>
                <a:cubicBezTo>
                  <a:pt x="1942785" y="914599"/>
                  <a:pt x="1943956" y="890520"/>
                  <a:pt x="1956390" y="871869"/>
                </a:cubicBezTo>
                <a:cubicBezTo>
                  <a:pt x="2002990" y="801970"/>
                  <a:pt x="1956846" y="877247"/>
                  <a:pt x="1988288" y="808074"/>
                </a:cubicBezTo>
                <a:cubicBezTo>
                  <a:pt x="2001406" y="779215"/>
                  <a:pt x="2020793" y="753087"/>
                  <a:pt x="2030818" y="723014"/>
                </a:cubicBezTo>
                <a:cubicBezTo>
                  <a:pt x="2050313" y="664531"/>
                  <a:pt x="2029737" y="716931"/>
                  <a:pt x="2062716" y="659218"/>
                </a:cubicBezTo>
                <a:cubicBezTo>
                  <a:pt x="2070580" y="645456"/>
                  <a:pt x="2076117" y="630450"/>
                  <a:pt x="2083981" y="616688"/>
                </a:cubicBezTo>
                <a:cubicBezTo>
                  <a:pt x="2115041" y="562332"/>
                  <a:pt x="2118852" y="586500"/>
                  <a:pt x="2147776" y="499730"/>
                </a:cubicBezTo>
                <a:cubicBezTo>
                  <a:pt x="2151320" y="489097"/>
                  <a:pt x="2155330" y="478609"/>
                  <a:pt x="2158409" y="467832"/>
                </a:cubicBezTo>
                <a:cubicBezTo>
                  <a:pt x="2162423" y="453781"/>
                  <a:pt x="2163285" y="438733"/>
                  <a:pt x="2169041" y="425302"/>
                </a:cubicBezTo>
                <a:cubicBezTo>
                  <a:pt x="2174075" y="413556"/>
                  <a:pt x="2183967" y="404499"/>
                  <a:pt x="2190307" y="393404"/>
                </a:cubicBezTo>
                <a:cubicBezTo>
                  <a:pt x="2198171" y="379642"/>
                  <a:pt x="2204484" y="365051"/>
                  <a:pt x="2211572" y="350874"/>
                </a:cubicBezTo>
                <a:cubicBezTo>
                  <a:pt x="2218660" y="322521"/>
                  <a:pt x="2223595" y="293540"/>
                  <a:pt x="2232837" y="265814"/>
                </a:cubicBezTo>
                <a:cubicBezTo>
                  <a:pt x="2236381" y="255181"/>
                  <a:pt x="2240520" y="244729"/>
                  <a:pt x="2243469" y="233916"/>
                </a:cubicBezTo>
                <a:cubicBezTo>
                  <a:pt x="2251159" y="205719"/>
                  <a:pt x="2255491" y="176581"/>
                  <a:pt x="2264734" y="148855"/>
                </a:cubicBezTo>
                <a:cubicBezTo>
                  <a:pt x="2268278" y="138223"/>
                  <a:pt x="2270355" y="126982"/>
                  <a:pt x="2275367" y="116958"/>
                </a:cubicBezTo>
                <a:cubicBezTo>
                  <a:pt x="2281082" y="105528"/>
                  <a:pt x="2289544" y="95693"/>
                  <a:pt x="2296632" y="85060"/>
                </a:cubicBezTo>
                <a:cubicBezTo>
                  <a:pt x="2327141" y="176586"/>
                  <a:pt x="2312458" y="127103"/>
                  <a:pt x="2339162" y="233916"/>
                </a:cubicBezTo>
                <a:lnTo>
                  <a:pt x="2349795" y="276446"/>
                </a:lnTo>
                <a:cubicBezTo>
                  <a:pt x="2356883" y="382772"/>
                  <a:pt x="2363811" y="489108"/>
                  <a:pt x="2371060" y="595423"/>
                </a:cubicBezTo>
                <a:cubicBezTo>
                  <a:pt x="2371401" y="600426"/>
                  <a:pt x="2380743" y="780099"/>
                  <a:pt x="2392325" y="818707"/>
                </a:cubicBezTo>
                <a:cubicBezTo>
                  <a:pt x="2401185" y="848241"/>
                  <a:pt x="2422451" y="856511"/>
                  <a:pt x="2445488" y="871869"/>
                </a:cubicBezTo>
                <a:cubicBezTo>
                  <a:pt x="2459665" y="893134"/>
                  <a:pt x="2469946" y="917593"/>
                  <a:pt x="2488018" y="935665"/>
                </a:cubicBezTo>
                <a:lnTo>
                  <a:pt x="2541181" y="988828"/>
                </a:lnTo>
                <a:cubicBezTo>
                  <a:pt x="2551172" y="1018799"/>
                  <a:pt x="2551131" y="1034523"/>
                  <a:pt x="2583711" y="1052623"/>
                </a:cubicBezTo>
                <a:cubicBezTo>
                  <a:pt x="2603306" y="1063509"/>
                  <a:pt x="2647507" y="1073888"/>
                  <a:pt x="2647507" y="1073888"/>
                </a:cubicBezTo>
                <a:cubicBezTo>
                  <a:pt x="2658139" y="1070344"/>
                  <a:pt x="2670079" y="1069472"/>
                  <a:pt x="2679404" y="1063255"/>
                </a:cubicBezTo>
                <a:cubicBezTo>
                  <a:pt x="2709389" y="1043265"/>
                  <a:pt x="2736930" y="992915"/>
                  <a:pt x="2753832" y="967562"/>
                </a:cubicBezTo>
                <a:cubicBezTo>
                  <a:pt x="2783436" y="923155"/>
                  <a:pt x="2766063" y="944699"/>
                  <a:pt x="2806995" y="903767"/>
                </a:cubicBezTo>
                <a:cubicBezTo>
                  <a:pt x="2810539" y="893134"/>
                  <a:pt x="2811411" y="881194"/>
                  <a:pt x="2817628" y="871869"/>
                </a:cubicBezTo>
                <a:cubicBezTo>
                  <a:pt x="2825969" y="859358"/>
                  <a:pt x="2839739" y="851389"/>
                  <a:pt x="2849525" y="839972"/>
                </a:cubicBezTo>
                <a:cubicBezTo>
                  <a:pt x="2861058" y="826517"/>
                  <a:pt x="2870790" y="811618"/>
                  <a:pt x="2881423" y="797441"/>
                </a:cubicBezTo>
                <a:cubicBezTo>
                  <a:pt x="2902982" y="732761"/>
                  <a:pt x="2877986" y="798426"/>
                  <a:pt x="2913321" y="733646"/>
                </a:cubicBezTo>
                <a:cubicBezTo>
                  <a:pt x="2928501" y="705817"/>
                  <a:pt x="2941674" y="676939"/>
                  <a:pt x="2955851" y="648586"/>
                </a:cubicBezTo>
                <a:cubicBezTo>
                  <a:pt x="2962939" y="634409"/>
                  <a:pt x="2971229" y="620772"/>
                  <a:pt x="2977116" y="606055"/>
                </a:cubicBezTo>
                <a:cubicBezTo>
                  <a:pt x="2984204" y="588334"/>
                  <a:pt x="2990630" y="570334"/>
                  <a:pt x="2998381" y="552893"/>
                </a:cubicBezTo>
                <a:cubicBezTo>
                  <a:pt x="3004818" y="538409"/>
                  <a:pt x="3014634" y="525399"/>
                  <a:pt x="3019646" y="510362"/>
                </a:cubicBezTo>
                <a:cubicBezTo>
                  <a:pt x="3069863" y="359709"/>
                  <a:pt x="3014224" y="478676"/>
                  <a:pt x="3062176" y="382772"/>
                </a:cubicBezTo>
                <a:cubicBezTo>
                  <a:pt x="3083010" y="257772"/>
                  <a:pt x="3069198" y="311057"/>
                  <a:pt x="3083441" y="489097"/>
                </a:cubicBezTo>
                <a:cubicBezTo>
                  <a:pt x="3090938" y="582808"/>
                  <a:pt x="3085452" y="558925"/>
                  <a:pt x="3104707" y="616688"/>
                </a:cubicBezTo>
                <a:cubicBezTo>
                  <a:pt x="3104925" y="621042"/>
                  <a:pt x="3115736" y="895116"/>
                  <a:pt x="3125972" y="946297"/>
                </a:cubicBezTo>
                <a:cubicBezTo>
                  <a:pt x="3129081" y="961839"/>
                  <a:pt x="3136922" y="976794"/>
                  <a:pt x="3147237" y="988828"/>
                </a:cubicBezTo>
                <a:cubicBezTo>
                  <a:pt x="3192467" y="1041596"/>
                  <a:pt x="3266693" y="1035905"/>
                  <a:pt x="3327990" y="1052623"/>
                </a:cubicBezTo>
                <a:cubicBezTo>
                  <a:pt x="3349616" y="1058521"/>
                  <a:pt x="3370521" y="1066799"/>
                  <a:pt x="3391786" y="1073888"/>
                </a:cubicBezTo>
                <a:lnTo>
                  <a:pt x="3423683" y="1084521"/>
                </a:lnTo>
                <a:lnTo>
                  <a:pt x="3508744" y="1073888"/>
                </a:lnTo>
                <a:lnTo>
                  <a:pt x="3721395" y="1063255"/>
                </a:ln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A3039831-2BB1-3C41-ABB2-8FC26D493076}"/>
              </a:ext>
            </a:extLst>
          </p:cNvPr>
          <p:cNvSpPr/>
          <p:nvPr/>
        </p:nvSpPr>
        <p:spPr>
          <a:xfrm>
            <a:off x="6570921" y="1531088"/>
            <a:ext cx="3710763" cy="765545"/>
          </a:xfrm>
          <a:custGeom>
            <a:avLst/>
            <a:gdLst>
              <a:gd name="connsiteX0" fmla="*/ 0 w 3710763"/>
              <a:gd name="connsiteY0" fmla="*/ 744279 h 765545"/>
              <a:gd name="connsiteX1" fmla="*/ 0 w 3710763"/>
              <a:gd name="connsiteY1" fmla="*/ 744279 h 765545"/>
              <a:gd name="connsiteX2" fmla="*/ 53163 w 3710763"/>
              <a:gd name="connsiteY2" fmla="*/ 669852 h 765545"/>
              <a:gd name="connsiteX3" fmla="*/ 74428 w 3710763"/>
              <a:gd name="connsiteY3" fmla="*/ 648586 h 765545"/>
              <a:gd name="connsiteX4" fmla="*/ 138223 w 3710763"/>
              <a:gd name="connsiteY4" fmla="*/ 552893 h 765545"/>
              <a:gd name="connsiteX5" fmla="*/ 180753 w 3710763"/>
              <a:gd name="connsiteY5" fmla="*/ 489098 h 765545"/>
              <a:gd name="connsiteX6" fmla="*/ 223284 w 3710763"/>
              <a:gd name="connsiteY6" fmla="*/ 382772 h 765545"/>
              <a:gd name="connsiteX7" fmla="*/ 255181 w 3710763"/>
              <a:gd name="connsiteY7" fmla="*/ 255182 h 765545"/>
              <a:gd name="connsiteX8" fmla="*/ 297712 w 3710763"/>
              <a:gd name="connsiteY8" fmla="*/ 191386 h 765545"/>
              <a:gd name="connsiteX9" fmla="*/ 308344 w 3710763"/>
              <a:gd name="connsiteY9" fmla="*/ 159489 h 765545"/>
              <a:gd name="connsiteX10" fmla="*/ 350874 w 3710763"/>
              <a:gd name="connsiteY10" fmla="*/ 95693 h 765545"/>
              <a:gd name="connsiteX11" fmla="*/ 372139 w 3710763"/>
              <a:gd name="connsiteY11" fmla="*/ 31898 h 765545"/>
              <a:gd name="connsiteX12" fmla="*/ 382772 w 3710763"/>
              <a:gd name="connsiteY12" fmla="*/ 0 h 765545"/>
              <a:gd name="connsiteX13" fmla="*/ 404037 w 3710763"/>
              <a:gd name="connsiteY13" fmla="*/ 244549 h 765545"/>
              <a:gd name="connsiteX14" fmla="*/ 414670 w 3710763"/>
              <a:gd name="connsiteY14" fmla="*/ 276447 h 765545"/>
              <a:gd name="connsiteX15" fmla="*/ 446567 w 3710763"/>
              <a:gd name="connsiteY15" fmla="*/ 308345 h 765545"/>
              <a:gd name="connsiteX16" fmla="*/ 520995 w 3710763"/>
              <a:gd name="connsiteY16" fmla="*/ 361507 h 765545"/>
              <a:gd name="connsiteX17" fmla="*/ 552893 w 3710763"/>
              <a:gd name="connsiteY17" fmla="*/ 563526 h 765545"/>
              <a:gd name="connsiteX18" fmla="*/ 595423 w 3710763"/>
              <a:gd name="connsiteY18" fmla="*/ 616689 h 765545"/>
              <a:gd name="connsiteX19" fmla="*/ 648586 w 3710763"/>
              <a:gd name="connsiteY19" fmla="*/ 669852 h 765545"/>
              <a:gd name="connsiteX20" fmla="*/ 669851 w 3710763"/>
              <a:gd name="connsiteY20" fmla="*/ 701749 h 765545"/>
              <a:gd name="connsiteX21" fmla="*/ 701749 w 3710763"/>
              <a:gd name="connsiteY21" fmla="*/ 723014 h 765545"/>
              <a:gd name="connsiteX22" fmla="*/ 797442 w 3710763"/>
              <a:gd name="connsiteY22" fmla="*/ 701749 h 765545"/>
              <a:gd name="connsiteX23" fmla="*/ 861237 w 3710763"/>
              <a:gd name="connsiteY23" fmla="*/ 669852 h 765545"/>
              <a:gd name="connsiteX24" fmla="*/ 925032 w 3710763"/>
              <a:gd name="connsiteY24" fmla="*/ 627321 h 765545"/>
              <a:gd name="connsiteX25" fmla="*/ 956930 w 3710763"/>
              <a:gd name="connsiteY25" fmla="*/ 606056 h 765545"/>
              <a:gd name="connsiteX26" fmla="*/ 988828 w 3710763"/>
              <a:gd name="connsiteY26" fmla="*/ 595424 h 765545"/>
              <a:gd name="connsiteX27" fmla="*/ 1031358 w 3710763"/>
              <a:gd name="connsiteY27" fmla="*/ 563526 h 765545"/>
              <a:gd name="connsiteX28" fmla="*/ 1063256 w 3710763"/>
              <a:gd name="connsiteY28" fmla="*/ 542261 h 765545"/>
              <a:gd name="connsiteX29" fmla="*/ 1095153 w 3710763"/>
              <a:gd name="connsiteY29" fmla="*/ 435935 h 765545"/>
              <a:gd name="connsiteX30" fmla="*/ 1127051 w 3710763"/>
              <a:gd name="connsiteY30" fmla="*/ 297712 h 765545"/>
              <a:gd name="connsiteX31" fmla="*/ 1180214 w 3710763"/>
              <a:gd name="connsiteY31" fmla="*/ 233917 h 765545"/>
              <a:gd name="connsiteX32" fmla="*/ 1212112 w 3710763"/>
              <a:gd name="connsiteY32" fmla="*/ 202019 h 765545"/>
              <a:gd name="connsiteX33" fmla="*/ 1244009 w 3710763"/>
              <a:gd name="connsiteY33" fmla="*/ 180754 h 765545"/>
              <a:gd name="connsiteX34" fmla="*/ 1265274 w 3710763"/>
              <a:gd name="connsiteY34" fmla="*/ 372140 h 765545"/>
              <a:gd name="connsiteX35" fmla="*/ 1275907 w 3710763"/>
              <a:gd name="connsiteY35" fmla="*/ 446568 h 765545"/>
              <a:gd name="connsiteX36" fmla="*/ 1286539 w 3710763"/>
              <a:gd name="connsiteY36" fmla="*/ 478465 h 765545"/>
              <a:gd name="connsiteX37" fmla="*/ 1329070 w 3710763"/>
              <a:gd name="connsiteY37" fmla="*/ 510363 h 765545"/>
              <a:gd name="connsiteX38" fmla="*/ 1360967 w 3710763"/>
              <a:gd name="connsiteY38" fmla="*/ 542261 h 765545"/>
              <a:gd name="connsiteX39" fmla="*/ 1435395 w 3710763"/>
              <a:gd name="connsiteY39" fmla="*/ 595424 h 765545"/>
              <a:gd name="connsiteX40" fmla="*/ 1531088 w 3710763"/>
              <a:gd name="connsiteY40" fmla="*/ 669852 h 765545"/>
              <a:gd name="connsiteX41" fmla="*/ 1562986 w 3710763"/>
              <a:gd name="connsiteY41" fmla="*/ 733647 h 765545"/>
              <a:gd name="connsiteX42" fmla="*/ 1626781 w 3710763"/>
              <a:gd name="connsiteY42" fmla="*/ 744279 h 765545"/>
              <a:gd name="connsiteX43" fmla="*/ 1807535 w 3710763"/>
              <a:gd name="connsiteY43" fmla="*/ 754912 h 765545"/>
              <a:gd name="connsiteX44" fmla="*/ 1860698 w 3710763"/>
              <a:gd name="connsiteY44" fmla="*/ 765545 h 765545"/>
              <a:gd name="connsiteX45" fmla="*/ 2009553 w 3710763"/>
              <a:gd name="connsiteY45" fmla="*/ 744279 h 765545"/>
              <a:gd name="connsiteX46" fmla="*/ 2041451 w 3710763"/>
              <a:gd name="connsiteY46" fmla="*/ 723014 h 765545"/>
              <a:gd name="connsiteX47" fmla="*/ 2062716 w 3710763"/>
              <a:gd name="connsiteY47" fmla="*/ 691117 h 765545"/>
              <a:gd name="connsiteX48" fmla="*/ 2094614 w 3710763"/>
              <a:gd name="connsiteY48" fmla="*/ 659219 h 765545"/>
              <a:gd name="connsiteX49" fmla="*/ 2115879 w 3710763"/>
              <a:gd name="connsiteY49" fmla="*/ 595424 h 765545"/>
              <a:gd name="connsiteX50" fmla="*/ 2126512 w 3710763"/>
              <a:gd name="connsiteY50" fmla="*/ 563526 h 765545"/>
              <a:gd name="connsiteX51" fmla="*/ 2137144 w 3710763"/>
              <a:gd name="connsiteY51" fmla="*/ 531628 h 765545"/>
              <a:gd name="connsiteX52" fmla="*/ 2179674 w 3710763"/>
              <a:gd name="connsiteY52" fmla="*/ 435935 h 765545"/>
              <a:gd name="connsiteX53" fmla="*/ 2200939 w 3710763"/>
              <a:gd name="connsiteY53" fmla="*/ 372140 h 765545"/>
              <a:gd name="connsiteX54" fmla="*/ 2211572 w 3710763"/>
              <a:gd name="connsiteY54" fmla="*/ 329610 h 765545"/>
              <a:gd name="connsiteX55" fmla="*/ 2232837 w 3710763"/>
              <a:gd name="connsiteY55" fmla="*/ 265814 h 765545"/>
              <a:gd name="connsiteX56" fmla="*/ 2254102 w 3710763"/>
              <a:gd name="connsiteY56" fmla="*/ 180754 h 765545"/>
              <a:gd name="connsiteX57" fmla="*/ 2296632 w 3710763"/>
              <a:gd name="connsiteY57" fmla="*/ 244549 h 765545"/>
              <a:gd name="connsiteX58" fmla="*/ 2349795 w 3710763"/>
              <a:gd name="connsiteY58" fmla="*/ 297712 h 765545"/>
              <a:gd name="connsiteX59" fmla="*/ 2360428 w 3710763"/>
              <a:gd name="connsiteY59" fmla="*/ 329610 h 765545"/>
              <a:gd name="connsiteX60" fmla="*/ 2371060 w 3710763"/>
              <a:gd name="connsiteY60" fmla="*/ 372140 h 765545"/>
              <a:gd name="connsiteX61" fmla="*/ 2392326 w 3710763"/>
              <a:gd name="connsiteY61" fmla="*/ 435935 h 765545"/>
              <a:gd name="connsiteX62" fmla="*/ 2413591 w 3710763"/>
              <a:gd name="connsiteY62" fmla="*/ 563526 h 765545"/>
              <a:gd name="connsiteX63" fmla="*/ 2445488 w 3710763"/>
              <a:gd name="connsiteY63" fmla="*/ 595424 h 765545"/>
              <a:gd name="connsiteX64" fmla="*/ 2456121 w 3710763"/>
              <a:gd name="connsiteY64" fmla="*/ 627321 h 765545"/>
              <a:gd name="connsiteX65" fmla="*/ 2551814 w 3710763"/>
              <a:gd name="connsiteY65" fmla="*/ 669852 h 765545"/>
              <a:gd name="connsiteX66" fmla="*/ 2615609 w 3710763"/>
              <a:gd name="connsiteY66" fmla="*/ 712382 h 765545"/>
              <a:gd name="connsiteX67" fmla="*/ 2690037 w 3710763"/>
              <a:gd name="connsiteY67" fmla="*/ 744279 h 765545"/>
              <a:gd name="connsiteX68" fmla="*/ 2775098 w 3710763"/>
              <a:gd name="connsiteY68" fmla="*/ 723014 h 765545"/>
              <a:gd name="connsiteX69" fmla="*/ 2849526 w 3710763"/>
              <a:gd name="connsiteY69" fmla="*/ 680484 h 765545"/>
              <a:gd name="connsiteX70" fmla="*/ 2881423 w 3710763"/>
              <a:gd name="connsiteY70" fmla="*/ 648586 h 765545"/>
              <a:gd name="connsiteX71" fmla="*/ 2913321 w 3710763"/>
              <a:gd name="connsiteY71" fmla="*/ 627321 h 765545"/>
              <a:gd name="connsiteX72" fmla="*/ 2945219 w 3710763"/>
              <a:gd name="connsiteY72" fmla="*/ 584791 h 765545"/>
              <a:gd name="connsiteX73" fmla="*/ 2977116 w 3710763"/>
              <a:gd name="connsiteY73" fmla="*/ 552893 h 765545"/>
              <a:gd name="connsiteX74" fmla="*/ 2987749 w 3710763"/>
              <a:gd name="connsiteY74" fmla="*/ 520996 h 765545"/>
              <a:gd name="connsiteX75" fmla="*/ 3009014 w 3710763"/>
              <a:gd name="connsiteY75" fmla="*/ 489098 h 765545"/>
              <a:gd name="connsiteX76" fmla="*/ 3030279 w 3710763"/>
              <a:gd name="connsiteY76" fmla="*/ 340242 h 765545"/>
              <a:gd name="connsiteX77" fmla="*/ 3051544 w 3710763"/>
              <a:gd name="connsiteY77" fmla="*/ 372140 h 765545"/>
              <a:gd name="connsiteX78" fmla="*/ 3072809 w 3710763"/>
              <a:gd name="connsiteY78" fmla="*/ 435935 h 765545"/>
              <a:gd name="connsiteX79" fmla="*/ 3104707 w 3710763"/>
              <a:gd name="connsiteY79" fmla="*/ 499731 h 765545"/>
              <a:gd name="connsiteX80" fmla="*/ 3136605 w 3710763"/>
              <a:gd name="connsiteY80" fmla="*/ 520996 h 765545"/>
              <a:gd name="connsiteX81" fmla="*/ 3147237 w 3710763"/>
              <a:gd name="connsiteY81" fmla="*/ 574159 h 765545"/>
              <a:gd name="connsiteX82" fmla="*/ 3157870 w 3710763"/>
              <a:gd name="connsiteY82" fmla="*/ 606056 h 765545"/>
              <a:gd name="connsiteX83" fmla="*/ 3253563 w 3710763"/>
              <a:gd name="connsiteY83" fmla="*/ 659219 h 765545"/>
              <a:gd name="connsiteX84" fmla="*/ 3338623 w 3710763"/>
              <a:gd name="connsiteY84" fmla="*/ 669852 h 765545"/>
              <a:gd name="connsiteX85" fmla="*/ 3444949 w 3710763"/>
              <a:gd name="connsiteY85" fmla="*/ 680484 h 765545"/>
              <a:gd name="connsiteX86" fmla="*/ 3572539 w 3710763"/>
              <a:gd name="connsiteY86" fmla="*/ 712382 h 765545"/>
              <a:gd name="connsiteX87" fmla="*/ 3710763 w 3710763"/>
              <a:gd name="connsiteY87" fmla="*/ 712382 h 765545"/>
              <a:gd name="connsiteX88" fmla="*/ 3710763 w 3710763"/>
              <a:gd name="connsiteY88" fmla="*/ 712382 h 765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3710763" h="765545">
                <a:moveTo>
                  <a:pt x="0" y="744279"/>
                </a:moveTo>
                <a:lnTo>
                  <a:pt x="0" y="744279"/>
                </a:lnTo>
                <a:cubicBezTo>
                  <a:pt x="17721" y="719470"/>
                  <a:pt x="34445" y="693918"/>
                  <a:pt x="53163" y="669852"/>
                </a:cubicBezTo>
                <a:cubicBezTo>
                  <a:pt x="59318" y="661939"/>
                  <a:pt x="68413" y="656606"/>
                  <a:pt x="74428" y="648586"/>
                </a:cubicBezTo>
                <a:cubicBezTo>
                  <a:pt x="74438" y="648573"/>
                  <a:pt x="127586" y="568849"/>
                  <a:pt x="138223" y="552893"/>
                </a:cubicBezTo>
                <a:lnTo>
                  <a:pt x="180753" y="489098"/>
                </a:lnTo>
                <a:cubicBezTo>
                  <a:pt x="207032" y="410266"/>
                  <a:pt x="191995" y="445352"/>
                  <a:pt x="223284" y="382772"/>
                </a:cubicBezTo>
                <a:cubicBezTo>
                  <a:pt x="228599" y="350883"/>
                  <a:pt x="236459" y="283265"/>
                  <a:pt x="255181" y="255182"/>
                </a:cubicBezTo>
                <a:lnTo>
                  <a:pt x="297712" y="191386"/>
                </a:lnTo>
                <a:cubicBezTo>
                  <a:pt x="301256" y="180754"/>
                  <a:pt x="302901" y="169286"/>
                  <a:pt x="308344" y="159489"/>
                </a:cubicBezTo>
                <a:cubicBezTo>
                  <a:pt x="320756" y="137148"/>
                  <a:pt x="342792" y="119939"/>
                  <a:pt x="350874" y="95693"/>
                </a:cubicBezTo>
                <a:lnTo>
                  <a:pt x="372139" y="31898"/>
                </a:lnTo>
                <a:lnTo>
                  <a:pt x="382772" y="0"/>
                </a:lnTo>
                <a:cubicBezTo>
                  <a:pt x="389860" y="81516"/>
                  <a:pt x="378161" y="166924"/>
                  <a:pt x="404037" y="244549"/>
                </a:cubicBezTo>
                <a:cubicBezTo>
                  <a:pt x="407581" y="255182"/>
                  <a:pt x="408453" y="267121"/>
                  <a:pt x="414670" y="276447"/>
                </a:cubicBezTo>
                <a:cubicBezTo>
                  <a:pt x="423011" y="288958"/>
                  <a:pt x="435150" y="298559"/>
                  <a:pt x="446567" y="308345"/>
                </a:cubicBezTo>
                <a:cubicBezTo>
                  <a:pt x="469638" y="328120"/>
                  <a:pt x="495758" y="344682"/>
                  <a:pt x="520995" y="361507"/>
                </a:cubicBezTo>
                <a:cubicBezTo>
                  <a:pt x="575865" y="443814"/>
                  <a:pt x="532176" y="366720"/>
                  <a:pt x="552893" y="563526"/>
                </a:cubicBezTo>
                <a:cubicBezTo>
                  <a:pt x="557382" y="606167"/>
                  <a:pt x="565813" y="590780"/>
                  <a:pt x="595423" y="616689"/>
                </a:cubicBezTo>
                <a:cubicBezTo>
                  <a:pt x="614283" y="633192"/>
                  <a:pt x="634684" y="649000"/>
                  <a:pt x="648586" y="669852"/>
                </a:cubicBezTo>
                <a:cubicBezTo>
                  <a:pt x="655674" y="680484"/>
                  <a:pt x="660815" y="692713"/>
                  <a:pt x="669851" y="701749"/>
                </a:cubicBezTo>
                <a:cubicBezTo>
                  <a:pt x="678887" y="710785"/>
                  <a:pt x="691116" y="715926"/>
                  <a:pt x="701749" y="723014"/>
                </a:cubicBezTo>
                <a:cubicBezTo>
                  <a:pt x="726255" y="718930"/>
                  <a:pt x="771265" y="714838"/>
                  <a:pt x="797442" y="701749"/>
                </a:cubicBezTo>
                <a:cubicBezTo>
                  <a:pt x="879880" y="660529"/>
                  <a:pt x="781067" y="696574"/>
                  <a:pt x="861237" y="669852"/>
                </a:cubicBezTo>
                <a:lnTo>
                  <a:pt x="925032" y="627321"/>
                </a:lnTo>
                <a:cubicBezTo>
                  <a:pt x="935665" y="620233"/>
                  <a:pt x="944807" y="610097"/>
                  <a:pt x="956930" y="606056"/>
                </a:cubicBezTo>
                <a:lnTo>
                  <a:pt x="988828" y="595424"/>
                </a:lnTo>
                <a:cubicBezTo>
                  <a:pt x="1003005" y="584791"/>
                  <a:pt x="1016938" y="573826"/>
                  <a:pt x="1031358" y="563526"/>
                </a:cubicBezTo>
                <a:cubicBezTo>
                  <a:pt x="1041757" y="556098"/>
                  <a:pt x="1056483" y="553097"/>
                  <a:pt x="1063256" y="542261"/>
                </a:cubicBezTo>
                <a:cubicBezTo>
                  <a:pt x="1070370" y="530878"/>
                  <a:pt x="1091322" y="457005"/>
                  <a:pt x="1095153" y="435935"/>
                </a:cubicBezTo>
                <a:cubicBezTo>
                  <a:pt x="1099052" y="414493"/>
                  <a:pt x="1106720" y="318043"/>
                  <a:pt x="1127051" y="297712"/>
                </a:cubicBezTo>
                <a:cubicBezTo>
                  <a:pt x="1220243" y="204520"/>
                  <a:pt x="1106198" y="322735"/>
                  <a:pt x="1180214" y="233917"/>
                </a:cubicBezTo>
                <a:cubicBezTo>
                  <a:pt x="1189840" y="222365"/>
                  <a:pt x="1201479" y="212652"/>
                  <a:pt x="1212112" y="202019"/>
                </a:cubicBezTo>
                <a:cubicBezTo>
                  <a:pt x="1237998" y="124361"/>
                  <a:pt x="1227941" y="116478"/>
                  <a:pt x="1244009" y="180754"/>
                </a:cubicBezTo>
                <a:cubicBezTo>
                  <a:pt x="1253730" y="277956"/>
                  <a:pt x="1253237" y="281864"/>
                  <a:pt x="1265274" y="372140"/>
                </a:cubicBezTo>
                <a:cubicBezTo>
                  <a:pt x="1268586" y="396981"/>
                  <a:pt x="1270992" y="421993"/>
                  <a:pt x="1275907" y="446568"/>
                </a:cubicBezTo>
                <a:cubicBezTo>
                  <a:pt x="1278105" y="457558"/>
                  <a:pt x="1279364" y="469855"/>
                  <a:pt x="1286539" y="478465"/>
                </a:cubicBezTo>
                <a:cubicBezTo>
                  <a:pt x="1297884" y="492079"/>
                  <a:pt x="1315615" y="498830"/>
                  <a:pt x="1329070" y="510363"/>
                </a:cubicBezTo>
                <a:cubicBezTo>
                  <a:pt x="1340487" y="520149"/>
                  <a:pt x="1349416" y="532635"/>
                  <a:pt x="1360967" y="542261"/>
                </a:cubicBezTo>
                <a:cubicBezTo>
                  <a:pt x="1438652" y="606999"/>
                  <a:pt x="1339595" y="509204"/>
                  <a:pt x="1435395" y="595424"/>
                </a:cubicBezTo>
                <a:cubicBezTo>
                  <a:pt x="1519772" y="671363"/>
                  <a:pt x="1465945" y="648136"/>
                  <a:pt x="1531088" y="669852"/>
                </a:cubicBezTo>
                <a:cubicBezTo>
                  <a:pt x="1536120" y="684948"/>
                  <a:pt x="1546498" y="725403"/>
                  <a:pt x="1562986" y="733647"/>
                </a:cubicBezTo>
                <a:cubicBezTo>
                  <a:pt x="1582268" y="743288"/>
                  <a:pt x="1605304" y="742411"/>
                  <a:pt x="1626781" y="744279"/>
                </a:cubicBezTo>
                <a:cubicBezTo>
                  <a:pt x="1686910" y="749508"/>
                  <a:pt x="1747284" y="751368"/>
                  <a:pt x="1807535" y="754912"/>
                </a:cubicBezTo>
                <a:cubicBezTo>
                  <a:pt x="1825256" y="758456"/>
                  <a:pt x="1842626" y="765545"/>
                  <a:pt x="1860698" y="765545"/>
                </a:cubicBezTo>
                <a:cubicBezTo>
                  <a:pt x="1885153" y="765545"/>
                  <a:pt x="1970197" y="763957"/>
                  <a:pt x="2009553" y="744279"/>
                </a:cubicBezTo>
                <a:cubicBezTo>
                  <a:pt x="2020983" y="738564"/>
                  <a:pt x="2030818" y="730102"/>
                  <a:pt x="2041451" y="723014"/>
                </a:cubicBezTo>
                <a:cubicBezTo>
                  <a:pt x="2048539" y="712382"/>
                  <a:pt x="2054535" y="700934"/>
                  <a:pt x="2062716" y="691117"/>
                </a:cubicBezTo>
                <a:cubicBezTo>
                  <a:pt x="2072342" y="679565"/>
                  <a:pt x="2087311" y="672364"/>
                  <a:pt x="2094614" y="659219"/>
                </a:cubicBezTo>
                <a:cubicBezTo>
                  <a:pt x="2105500" y="639625"/>
                  <a:pt x="2108791" y="616689"/>
                  <a:pt x="2115879" y="595424"/>
                </a:cubicBezTo>
                <a:lnTo>
                  <a:pt x="2126512" y="563526"/>
                </a:lnTo>
                <a:cubicBezTo>
                  <a:pt x="2130056" y="552893"/>
                  <a:pt x="2130927" y="540953"/>
                  <a:pt x="2137144" y="531628"/>
                </a:cubicBezTo>
                <a:cubicBezTo>
                  <a:pt x="2170844" y="481079"/>
                  <a:pt x="2154367" y="511856"/>
                  <a:pt x="2179674" y="435935"/>
                </a:cubicBezTo>
                <a:lnTo>
                  <a:pt x="2200939" y="372140"/>
                </a:lnTo>
                <a:cubicBezTo>
                  <a:pt x="2204483" y="357963"/>
                  <a:pt x="2207373" y="343607"/>
                  <a:pt x="2211572" y="329610"/>
                </a:cubicBezTo>
                <a:cubicBezTo>
                  <a:pt x="2218013" y="308140"/>
                  <a:pt x="2227400" y="287560"/>
                  <a:pt x="2232837" y="265814"/>
                </a:cubicBezTo>
                <a:lnTo>
                  <a:pt x="2254102" y="180754"/>
                </a:lnTo>
                <a:cubicBezTo>
                  <a:pt x="2268279" y="202019"/>
                  <a:pt x="2278560" y="226477"/>
                  <a:pt x="2296632" y="244549"/>
                </a:cubicBezTo>
                <a:lnTo>
                  <a:pt x="2349795" y="297712"/>
                </a:lnTo>
                <a:cubicBezTo>
                  <a:pt x="2353339" y="308345"/>
                  <a:pt x="2357349" y="318833"/>
                  <a:pt x="2360428" y="329610"/>
                </a:cubicBezTo>
                <a:cubicBezTo>
                  <a:pt x="2364442" y="343661"/>
                  <a:pt x="2366861" y="358143"/>
                  <a:pt x="2371060" y="372140"/>
                </a:cubicBezTo>
                <a:cubicBezTo>
                  <a:pt x="2377501" y="393610"/>
                  <a:pt x="2392326" y="435935"/>
                  <a:pt x="2392326" y="435935"/>
                </a:cubicBezTo>
                <a:cubicBezTo>
                  <a:pt x="2392409" y="436596"/>
                  <a:pt x="2402349" y="543853"/>
                  <a:pt x="2413591" y="563526"/>
                </a:cubicBezTo>
                <a:cubicBezTo>
                  <a:pt x="2421051" y="576581"/>
                  <a:pt x="2434856" y="584791"/>
                  <a:pt x="2445488" y="595424"/>
                </a:cubicBezTo>
                <a:cubicBezTo>
                  <a:pt x="2449032" y="606056"/>
                  <a:pt x="2448196" y="619396"/>
                  <a:pt x="2456121" y="627321"/>
                </a:cubicBezTo>
                <a:cubicBezTo>
                  <a:pt x="2486778" y="657978"/>
                  <a:pt x="2514009" y="660400"/>
                  <a:pt x="2551814" y="669852"/>
                </a:cubicBezTo>
                <a:cubicBezTo>
                  <a:pt x="2573079" y="684029"/>
                  <a:pt x="2591363" y="704301"/>
                  <a:pt x="2615609" y="712382"/>
                </a:cubicBezTo>
                <a:cubicBezTo>
                  <a:pt x="2662544" y="728026"/>
                  <a:pt x="2637482" y="718002"/>
                  <a:pt x="2690037" y="744279"/>
                </a:cubicBezTo>
                <a:cubicBezTo>
                  <a:pt x="2718391" y="737191"/>
                  <a:pt x="2750780" y="739226"/>
                  <a:pt x="2775098" y="723014"/>
                </a:cubicBezTo>
                <a:cubicBezTo>
                  <a:pt x="2820183" y="692957"/>
                  <a:pt x="2795565" y="707464"/>
                  <a:pt x="2849526" y="680484"/>
                </a:cubicBezTo>
                <a:cubicBezTo>
                  <a:pt x="2860158" y="669851"/>
                  <a:pt x="2869872" y="658212"/>
                  <a:pt x="2881423" y="648586"/>
                </a:cubicBezTo>
                <a:cubicBezTo>
                  <a:pt x="2891240" y="640405"/>
                  <a:pt x="2904285" y="636357"/>
                  <a:pt x="2913321" y="627321"/>
                </a:cubicBezTo>
                <a:cubicBezTo>
                  <a:pt x="2925852" y="614791"/>
                  <a:pt x="2933686" y="598246"/>
                  <a:pt x="2945219" y="584791"/>
                </a:cubicBezTo>
                <a:cubicBezTo>
                  <a:pt x="2955005" y="573374"/>
                  <a:pt x="2966484" y="563526"/>
                  <a:pt x="2977116" y="552893"/>
                </a:cubicBezTo>
                <a:cubicBezTo>
                  <a:pt x="2980660" y="542261"/>
                  <a:pt x="2982737" y="531020"/>
                  <a:pt x="2987749" y="520996"/>
                </a:cubicBezTo>
                <a:cubicBezTo>
                  <a:pt x="2993464" y="509566"/>
                  <a:pt x="3004973" y="501221"/>
                  <a:pt x="3009014" y="489098"/>
                </a:cubicBezTo>
                <a:cubicBezTo>
                  <a:pt x="3015144" y="470706"/>
                  <a:pt x="3029165" y="349157"/>
                  <a:pt x="3030279" y="340242"/>
                </a:cubicBezTo>
                <a:cubicBezTo>
                  <a:pt x="3037367" y="350875"/>
                  <a:pt x="3046354" y="360463"/>
                  <a:pt x="3051544" y="372140"/>
                </a:cubicBezTo>
                <a:cubicBezTo>
                  <a:pt x="3060648" y="392623"/>
                  <a:pt x="3065721" y="414670"/>
                  <a:pt x="3072809" y="435935"/>
                </a:cubicBezTo>
                <a:cubicBezTo>
                  <a:pt x="3081456" y="461877"/>
                  <a:pt x="3084097" y="479121"/>
                  <a:pt x="3104707" y="499731"/>
                </a:cubicBezTo>
                <a:cubicBezTo>
                  <a:pt x="3113743" y="508767"/>
                  <a:pt x="3125972" y="513908"/>
                  <a:pt x="3136605" y="520996"/>
                </a:cubicBezTo>
                <a:cubicBezTo>
                  <a:pt x="3140149" y="538717"/>
                  <a:pt x="3142854" y="556627"/>
                  <a:pt x="3147237" y="574159"/>
                </a:cubicBezTo>
                <a:cubicBezTo>
                  <a:pt x="3149955" y="585032"/>
                  <a:pt x="3149945" y="598131"/>
                  <a:pt x="3157870" y="606056"/>
                </a:cubicBezTo>
                <a:cubicBezTo>
                  <a:pt x="3177492" y="625677"/>
                  <a:pt x="3220880" y="653276"/>
                  <a:pt x="3253563" y="659219"/>
                </a:cubicBezTo>
                <a:cubicBezTo>
                  <a:pt x="3281676" y="664331"/>
                  <a:pt x="3310224" y="666697"/>
                  <a:pt x="3338623" y="669852"/>
                </a:cubicBezTo>
                <a:cubicBezTo>
                  <a:pt x="3374024" y="673785"/>
                  <a:pt x="3409507" y="676940"/>
                  <a:pt x="3444949" y="680484"/>
                </a:cubicBezTo>
                <a:cubicBezTo>
                  <a:pt x="3492908" y="696470"/>
                  <a:pt x="3521535" y="709697"/>
                  <a:pt x="3572539" y="712382"/>
                </a:cubicBezTo>
                <a:cubicBezTo>
                  <a:pt x="3618550" y="714804"/>
                  <a:pt x="3664688" y="712382"/>
                  <a:pt x="3710763" y="712382"/>
                </a:cubicBezTo>
                <a:lnTo>
                  <a:pt x="3710763" y="712382"/>
                </a:lnTo>
              </a:path>
            </a:pathLst>
          </a:cu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594C53BA-ABC4-9641-BA03-4E4BBAB15167}"/>
              </a:ext>
            </a:extLst>
          </p:cNvPr>
          <p:cNvSpPr/>
          <p:nvPr/>
        </p:nvSpPr>
        <p:spPr>
          <a:xfrm>
            <a:off x="6602819" y="1073888"/>
            <a:ext cx="3646967" cy="1360968"/>
          </a:xfrm>
          <a:custGeom>
            <a:avLst/>
            <a:gdLst>
              <a:gd name="connsiteX0" fmla="*/ 0 w 3646967"/>
              <a:gd name="connsiteY0" fmla="*/ 1116419 h 1360968"/>
              <a:gd name="connsiteX1" fmla="*/ 0 w 3646967"/>
              <a:gd name="connsiteY1" fmla="*/ 1116419 h 1360968"/>
              <a:gd name="connsiteX2" fmla="*/ 21265 w 3646967"/>
              <a:gd name="connsiteY2" fmla="*/ 1020726 h 1360968"/>
              <a:gd name="connsiteX3" fmla="*/ 31897 w 3646967"/>
              <a:gd name="connsiteY3" fmla="*/ 988828 h 1360968"/>
              <a:gd name="connsiteX4" fmla="*/ 42530 w 3646967"/>
              <a:gd name="connsiteY4" fmla="*/ 946298 h 1360968"/>
              <a:gd name="connsiteX5" fmla="*/ 63795 w 3646967"/>
              <a:gd name="connsiteY5" fmla="*/ 882503 h 1360968"/>
              <a:gd name="connsiteX6" fmla="*/ 85060 w 3646967"/>
              <a:gd name="connsiteY6" fmla="*/ 797442 h 1360968"/>
              <a:gd name="connsiteX7" fmla="*/ 95693 w 3646967"/>
              <a:gd name="connsiteY7" fmla="*/ 765545 h 1360968"/>
              <a:gd name="connsiteX8" fmla="*/ 116958 w 3646967"/>
              <a:gd name="connsiteY8" fmla="*/ 680484 h 1360968"/>
              <a:gd name="connsiteX9" fmla="*/ 127590 w 3646967"/>
              <a:gd name="connsiteY9" fmla="*/ 595424 h 1360968"/>
              <a:gd name="connsiteX10" fmla="*/ 138223 w 3646967"/>
              <a:gd name="connsiteY10" fmla="*/ 393405 h 1360968"/>
              <a:gd name="connsiteX11" fmla="*/ 159488 w 3646967"/>
              <a:gd name="connsiteY11" fmla="*/ 329610 h 1360968"/>
              <a:gd name="connsiteX12" fmla="*/ 191386 w 3646967"/>
              <a:gd name="connsiteY12" fmla="*/ 191386 h 1360968"/>
              <a:gd name="connsiteX13" fmla="*/ 202018 w 3646967"/>
              <a:gd name="connsiteY13" fmla="*/ 159489 h 1360968"/>
              <a:gd name="connsiteX14" fmla="*/ 212651 w 3646967"/>
              <a:gd name="connsiteY14" fmla="*/ 106326 h 1360968"/>
              <a:gd name="connsiteX15" fmla="*/ 244548 w 3646967"/>
              <a:gd name="connsiteY15" fmla="*/ 31898 h 1360968"/>
              <a:gd name="connsiteX16" fmla="*/ 276446 w 3646967"/>
              <a:gd name="connsiteY16" fmla="*/ 10633 h 1360968"/>
              <a:gd name="connsiteX17" fmla="*/ 414669 w 3646967"/>
              <a:gd name="connsiteY17" fmla="*/ 21265 h 1360968"/>
              <a:gd name="connsiteX18" fmla="*/ 457200 w 3646967"/>
              <a:gd name="connsiteY18" fmla="*/ 63796 h 1360968"/>
              <a:gd name="connsiteX19" fmla="*/ 489097 w 3646967"/>
              <a:gd name="connsiteY19" fmla="*/ 95693 h 1360968"/>
              <a:gd name="connsiteX20" fmla="*/ 510362 w 3646967"/>
              <a:gd name="connsiteY20" fmla="*/ 159489 h 1360968"/>
              <a:gd name="connsiteX21" fmla="*/ 520995 w 3646967"/>
              <a:gd name="connsiteY21" fmla="*/ 191386 h 1360968"/>
              <a:gd name="connsiteX22" fmla="*/ 531628 w 3646967"/>
              <a:gd name="connsiteY22" fmla="*/ 255182 h 1360968"/>
              <a:gd name="connsiteX23" fmla="*/ 552893 w 3646967"/>
              <a:gd name="connsiteY23" fmla="*/ 563526 h 1360968"/>
              <a:gd name="connsiteX24" fmla="*/ 563525 w 3646967"/>
              <a:gd name="connsiteY24" fmla="*/ 850605 h 1360968"/>
              <a:gd name="connsiteX25" fmla="*/ 584790 w 3646967"/>
              <a:gd name="connsiteY25" fmla="*/ 914400 h 1360968"/>
              <a:gd name="connsiteX26" fmla="*/ 595423 w 3646967"/>
              <a:gd name="connsiteY26" fmla="*/ 1105786 h 1360968"/>
              <a:gd name="connsiteX27" fmla="*/ 616688 w 3646967"/>
              <a:gd name="connsiteY27" fmla="*/ 1244010 h 1360968"/>
              <a:gd name="connsiteX28" fmla="*/ 701748 w 3646967"/>
              <a:gd name="connsiteY28" fmla="*/ 1297172 h 1360968"/>
              <a:gd name="connsiteX29" fmla="*/ 733646 w 3646967"/>
              <a:gd name="connsiteY29" fmla="*/ 1307805 h 1360968"/>
              <a:gd name="connsiteX30" fmla="*/ 818707 w 3646967"/>
              <a:gd name="connsiteY30" fmla="*/ 1286540 h 1360968"/>
              <a:gd name="connsiteX31" fmla="*/ 871869 w 3646967"/>
              <a:gd name="connsiteY31" fmla="*/ 1222745 h 1360968"/>
              <a:gd name="connsiteX32" fmla="*/ 893134 w 3646967"/>
              <a:gd name="connsiteY32" fmla="*/ 1158949 h 1360968"/>
              <a:gd name="connsiteX33" fmla="*/ 903767 w 3646967"/>
              <a:gd name="connsiteY33" fmla="*/ 1127052 h 1360968"/>
              <a:gd name="connsiteX34" fmla="*/ 925032 w 3646967"/>
              <a:gd name="connsiteY34" fmla="*/ 967563 h 1360968"/>
              <a:gd name="connsiteX35" fmla="*/ 935665 w 3646967"/>
              <a:gd name="connsiteY35" fmla="*/ 839972 h 1360968"/>
              <a:gd name="connsiteX36" fmla="*/ 946297 w 3646967"/>
              <a:gd name="connsiteY36" fmla="*/ 361507 h 1360968"/>
              <a:gd name="connsiteX37" fmla="*/ 956930 w 3646967"/>
              <a:gd name="connsiteY37" fmla="*/ 255182 h 1360968"/>
              <a:gd name="connsiteX38" fmla="*/ 967562 w 3646967"/>
              <a:gd name="connsiteY38" fmla="*/ 212652 h 1360968"/>
              <a:gd name="connsiteX39" fmla="*/ 1010093 w 3646967"/>
              <a:gd name="connsiteY39" fmla="*/ 116959 h 1360968"/>
              <a:gd name="connsiteX40" fmla="*/ 1063255 w 3646967"/>
              <a:gd name="connsiteY40" fmla="*/ 74428 h 1360968"/>
              <a:gd name="connsiteX41" fmla="*/ 1116418 w 3646967"/>
              <a:gd name="connsiteY41" fmla="*/ 31898 h 1360968"/>
              <a:gd name="connsiteX42" fmla="*/ 1180214 w 3646967"/>
              <a:gd name="connsiteY42" fmla="*/ 0 h 1360968"/>
              <a:gd name="connsiteX43" fmla="*/ 1286539 w 3646967"/>
              <a:gd name="connsiteY43" fmla="*/ 31898 h 1360968"/>
              <a:gd name="connsiteX44" fmla="*/ 1360967 w 3646967"/>
              <a:gd name="connsiteY44" fmla="*/ 53163 h 1360968"/>
              <a:gd name="connsiteX45" fmla="*/ 1414130 w 3646967"/>
              <a:gd name="connsiteY45" fmla="*/ 116959 h 1360968"/>
              <a:gd name="connsiteX46" fmla="*/ 1424762 w 3646967"/>
              <a:gd name="connsiteY46" fmla="*/ 159489 h 1360968"/>
              <a:gd name="connsiteX47" fmla="*/ 1435395 w 3646967"/>
              <a:gd name="connsiteY47" fmla="*/ 499731 h 1360968"/>
              <a:gd name="connsiteX48" fmla="*/ 1446028 w 3646967"/>
              <a:gd name="connsiteY48" fmla="*/ 723014 h 1360968"/>
              <a:gd name="connsiteX49" fmla="*/ 1456660 w 3646967"/>
              <a:gd name="connsiteY49" fmla="*/ 1169582 h 1360968"/>
              <a:gd name="connsiteX50" fmla="*/ 1488558 w 3646967"/>
              <a:gd name="connsiteY50" fmla="*/ 1275907 h 1360968"/>
              <a:gd name="connsiteX51" fmla="*/ 1531088 w 3646967"/>
              <a:gd name="connsiteY51" fmla="*/ 1307805 h 1360968"/>
              <a:gd name="connsiteX52" fmla="*/ 1562986 w 3646967"/>
              <a:gd name="connsiteY52" fmla="*/ 1329070 h 1360968"/>
              <a:gd name="connsiteX53" fmla="*/ 1626781 w 3646967"/>
              <a:gd name="connsiteY53" fmla="*/ 1350335 h 1360968"/>
              <a:gd name="connsiteX54" fmla="*/ 1658679 w 3646967"/>
              <a:gd name="connsiteY54" fmla="*/ 1360968 h 1360968"/>
              <a:gd name="connsiteX55" fmla="*/ 1690576 w 3646967"/>
              <a:gd name="connsiteY55" fmla="*/ 1350335 h 1360968"/>
              <a:gd name="connsiteX56" fmla="*/ 1754372 w 3646967"/>
              <a:gd name="connsiteY56" fmla="*/ 1339703 h 1360968"/>
              <a:gd name="connsiteX57" fmla="*/ 1786269 w 3646967"/>
              <a:gd name="connsiteY57" fmla="*/ 1318438 h 1360968"/>
              <a:gd name="connsiteX58" fmla="*/ 1871330 w 3646967"/>
              <a:gd name="connsiteY58" fmla="*/ 1212112 h 1360968"/>
              <a:gd name="connsiteX59" fmla="*/ 1903228 w 3646967"/>
              <a:gd name="connsiteY59" fmla="*/ 1169582 h 1360968"/>
              <a:gd name="connsiteX60" fmla="*/ 1945758 w 3646967"/>
              <a:gd name="connsiteY60" fmla="*/ 1105786 h 1360968"/>
              <a:gd name="connsiteX61" fmla="*/ 1956390 w 3646967"/>
              <a:gd name="connsiteY61" fmla="*/ 1073889 h 1360968"/>
              <a:gd name="connsiteX62" fmla="*/ 1988288 w 3646967"/>
              <a:gd name="connsiteY62" fmla="*/ 1010093 h 1360968"/>
              <a:gd name="connsiteX63" fmla="*/ 1977655 w 3646967"/>
              <a:gd name="connsiteY63" fmla="*/ 574159 h 1360968"/>
              <a:gd name="connsiteX64" fmla="*/ 1977655 w 3646967"/>
              <a:gd name="connsiteY64" fmla="*/ 276447 h 1360968"/>
              <a:gd name="connsiteX65" fmla="*/ 1988288 w 3646967"/>
              <a:gd name="connsiteY65" fmla="*/ 244549 h 1360968"/>
              <a:gd name="connsiteX66" fmla="*/ 2052083 w 3646967"/>
              <a:gd name="connsiteY66" fmla="*/ 191386 h 1360968"/>
              <a:gd name="connsiteX67" fmla="*/ 2083981 w 3646967"/>
              <a:gd name="connsiteY67" fmla="*/ 180754 h 1360968"/>
              <a:gd name="connsiteX68" fmla="*/ 2105246 w 3646967"/>
              <a:gd name="connsiteY68" fmla="*/ 148856 h 1360968"/>
              <a:gd name="connsiteX69" fmla="*/ 2169041 w 3646967"/>
              <a:gd name="connsiteY69" fmla="*/ 116959 h 1360968"/>
              <a:gd name="connsiteX70" fmla="*/ 2307265 w 3646967"/>
              <a:gd name="connsiteY70" fmla="*/ 127591 h 1360968"/>
              <a:gd name="connsiteX71" fmla="*/ 2339162 w 3646967"/>
              <a:gd name="connsiteY71" fmla="*/ 138224 h 1360968"/>
              <a:gd name="connsiteX72" fmla="*/ 2360428 w 3646967"/>
              <a:gd name="connsiteY72" fmla="*/ 159489 h 1360968"/>
              <a:gd name="connsiteX73" fmla="*/ 2381693 w 3646967"/>
              <a:gd name="connsiteY73" fmla="*/ 191386 h 1360968"/>
              <a:gd name="connsiteX74" fmla="*/ 2402958 w 3646967"/>
              <a:gd name="connsiteY74" fmla="*/ 265814 h 1360968"/>
              <a:gd name="connsiteX75" fmla="*/ 2424223 w 3646967"/>
              <a:gd name="connsiteY75" fmla="*/ 478465 h 1360968"/>
              <a:gd name="connsiteX76" fmla="*/ 2445488 w 3646967"/>
              <a:gd name="connsiteY76" fmla="*/ 637954 h 1360968"/>
              <a:gd name="connsiteX77" fmla="*/ 2466753 w 3646967"/>
              <a:gd name="connsiteY77" fmla="*/ 808075 h 1360968"/>
              <a:gd name="connsiteX78" fmla="*/ 2456121 w 3646967"/>
              <a:gd name="connsiteY78" fmla="*/ 1180214 h 1360968"/>
              <a:gd name="connsiteX79" fmla="*/ 2466753 w 3646967"/>
              <a:gd name="connsiteY79" fmla="*/ 1318438 h 1360968"/>
              <a:gd name="connsiteX80" fmla="*/ 2530548 w 3646967"/>
              <a:gd name="connsiteY80" fmla="*/ 1360968 h 1360968"/>
              <a:gd name="connsiteX81" fmla="*/ 2658139 w 3646967"/>
              <a:gd name="connsiteY81" fmla="*/ 1329070 h 1360968"/>
              <a:gd name="connsiteX82" fmla="*/ 2721934 w 3646967"/>
              <a:gd name="connsiteY82" fmla="*/ 1307805 h 1360968"/>
              <a:gd name="connsiteX83" fmla="*/ 2753832 w 3646967"/>
              <a:gd name="connsiteY83" fmla="*/ 1244010 h 1360968"/>
              <a:gd name="connsiteX84" fmla="*/ 2785730 w 3646967"/>
              <a:gd name="connsiteY84" fmla="*/ 1137684 h 1360968"/>
              <a:gd name="connsiteX85" fmla="*/ 2796362 w 3646967"/>
              <a:gd name="connsiteY85" fmla="*/ 1063256 h 1360968"/>
              <a:gd name="connsiteX86" fmla="*/ 2775097 w 3646967"/>
              <a:gd name="connsiteY86" fmla="*/ 701749 h 1360968"/>
              <a:gd name="connsiteX87" fmla="*/ 2753832 w 3646967"/>
              <a:gd name="connsiteY87" fmla="*/ 606056 h 1360968"/>
              <a:gd name="connsiteX88" fmla="*/ 2775097 w 3646967"/>
              <a:gd name="connsiteY88" fmla="*/ 457200 h 1360968"/>
              <a:gd name="connsiteX89" fmla="*/ 2796362 w 3646967"/>
              <a:gd name="connsiteY89" fmla="*/ 372140 h 1360968"/>
              <a:gd name="connsiteX90" fmla="*/ 2838893 w 3646967"/>
              <a:gd name="connsiteY90" fmla="*/ 308345 h 1360968"/>
              <a:gd name="connsiteX91" fmla="*/ 2934586 w 3646967"/>
              <a:gd name="connsiteY91" fmla="*/ 276447 h 1360968"/>
              <a:gd name="connsiteX92" fmla="*/ 2966483 w 3646967"/>
              <a:gd name="connsiteY92" fmla="*/ 265814 h 1360968"/>
              <a:gd name="connsiteX93" fmla="*/ 3125972 w 3646967"/>
              <a:gd name="connsiteY93" fmla="*/ 297712 h 1360968"/>
              <a:gd name="connsiteX94" fmla="*/ 3147237 w 3646967"/>
              <a:gd name="connsiteY94" fmla="*/ 329610 h 1360968"/>
              <a:gd name="connsiteX95" fmla="*/ 3168502 w 3646967"/>
              <a:gd name="connsiteY95" fmla="*/ 435935 h 1360968"/>
              <a:gd name="connsiteX96" fmla="*/ 3189767 w 3646967"/>
              <a:gd name="connsiteY96" fmla="*/ 616689 h 1360968"/>
              <a:gd name="connsiteX97" fmla="*/ 3200400 w 3646967"/>
              <a:gd name="connsiteY97" fmla="*/ 659219 h 1360968"/>
              <a:gd name="connsiteX98" fmla="*/ 3211032 w 3646967"/>
              <a:gd name="connsiteY98" fmla="*/ 712382 h 1360968"/>
              <a:gd name="connsiteX99" fmla="*/ 3232297 w 3646967"/>
              <a:gd name="connsiteY99" fmla="*/ 808075 h 1360968"/>
              <a:gd name="connsiteX100" fmla="*/ 3242930 w 3646967"/>
              <a:gd name="connsiteY100" fmla="*/ 925033 h 1360968"/>
              <a:gd name="connsiteX101" fmla="*/ 3232297 w 3646967"/>
              <a:gd name="connsiteY101" fmla="*/ 967563 h 1360968"/>
              <a:gd name="connsiteX102" fmla="*/ 3242930 w 3646967"/>
              <a:gd name="connsiteY102" fmla="*/ 1148317 h 1360968"/>
              <a:gd name="connsiteX103" fmla="*/ 3253562 w 3646967"/>
              <a:gd name="connsiteY103" fmla="*/ 1180214 h 1360968"/>
              <a:gd name="connsiteX104" fmla="*/ 3274828 w 3646967"/>
              <a:gd name="connsiteY104" fmla="*/ 1201479 h 1360968"/>
              <a:gd name="connsiteX105" fmla="*/ 3306725 w 3646967"/>
              <a:gd name="connsiteY105" fmla="*/ 1222745 h 1360968"/>
              <a:gd name="connsiteX106" fmla="*/ 3391786 w 3646967"/>
              <a:gd name="connsiteY106" fmla="*/ 1244010 h 1360968"/>
              <a:gd name="connsiteX107" fmla="*/ 3434316 w 3646967"/>
              <a:gd name="connsiteY107" fmla="*/ 1254642 h 1360968"/>
              <a:gd name="connsiteX108" fmla="*/ 3646967 w 3646967"/>
              <a:gd name="connsiteY108" fmla="*/ 1265275 h 1360968"/>
              <a:gd name="connsiteX109" fmla="*/ 3646967 w 3646967"/>
              <a:gd name="connsiteY109" fmla="*/ 1265275 h 136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3646967" h="1360968">
                <a:moveTo>
                  <a:pt x="0" y="1116419"/>
                </a:moveTo>
                <a:lnTo>
                  <a:pt x="0" y="1116419"/>
                </a:lnTo>
                <a:cubicBezTo>
                  <a:pt x="7088" y="1084521"/>
                  <a:pt x="13340" y="1052426"/>
                  <a:pt x="21265" y="1020726"/>
                </a:cubicBezTo>
                <a:cubicBezTo>
                  <a:pt x="23983" y="1009853"/>
                  <a:pt x="28818" y="999605"/>
                  <a:pt x="31897" y="988828"/>
                </a:cubicBezTo>
                <a:cubicBezTo>
                  <a:pt x="35911" y="974777"/>
                  <a:pt x="38331" y="960295"/>
                  <a:pt x="42530" y="946298"/>
                </a:cubicBezTo>
                <a:cubicBezTo>
                  <a:pt x="48971" y="924828"/>
                  <a:pt x="58359" y="904249"/>
                  <a:pt x="63795" y="882503"/>
                </a:cubicBezTo>
                <a:cubicBezTo>
                  <a:pt x="70883" y="854149"/>
                  <a:pt x="75817" y="825168"/>
                  <a:pt x="85060" y="797442"/>
                </a:cubicBezTo>
                <a:cubicBezTo>
                  <a:pt x="88604" y="786810"/>
                  <a:pt x="92744" y="776358"/>
                  <a:pt x="95693" y="765545"/>
                </a:cubicBezTo>
                <a:cubicBezTo>
                  <a:pt x="103383" y="737349"/>
                  <a:pt x="116958" y="680484"/>
                  <a:pt x="116958" y="680484"/>
                </a:cubicBezTo>
                <a:cubicBezTo>
                  <a:pt x="120502" y="652131"/>
                  <a:pt x="125479" y="623920"/>
                  <a:pt x="127590" y="595424"/>
                </a:cubicBezTo>
                <a:cubicBezTo>
                  <a:pt x="132571" y="528175"/>
                  <a:pt x="130189" y="460358"/>
                  <a:pt x="138223" y="393405"/>
                </a:cubicBezTo>
                <a:cubicBezTo>
                  <a:pt x="140894" y="371149"/>
                  <a:pt x="155092" y="351590"/>
                  <a:pt x="159488" y="329610"/>
                </a:cubicBezTo>
                <a:cubicBezTo>
                  <a:pt x="167923" y="287439"/>
                  <a:pt x="178563" y="229856"/>
                  <a:pt x="191386" y="191386"/>
                </a:cubicBezTo>
                <a:cubicBezTo>
                  <a:pt x="194930" y="180754"/>
                  <a:pt x="199300" y="170362"/>
                  <a:pt x="202018" y="159489"/>
                </a:cubicBezTo>
                <a:cubicBezTo>
                  <a:pt x="206401" y="141957"/>
                  <a:pt x="208731" y="123968"/>
                  <a:pt x="212651" y="106326"/>
                </a:cubicBezTo>
                <a:cubicBezTo>
                  <a:pt x="219623" y="74952"/>
                  <a:pt x="221088" y="55358"/>
                  <a:pt x="244548" y="31898"/>
                </a:cubicBezTo>
                <a:cubicBezTo>
                  <a:pt x="253584" y="22862"/>
                  <a:pt x="265813" y="17721"/>
                  <a:pt x="276446" y="10633"/>
                </a:cubicBezTo>
                <a:cubicBezTo>
                  <a:pt x="322520" y="14177"/>
                  <a:pt x="370336" y="8226"/>
                  <a:pt x="414669" y="21265"/>
                </a:cubicBezTo>
                <a:cubicBezTo>
                  <a:pt x="433904" y="26922"/>
                  <a:pt x="443023" y="49619"/>
                  <a:pt x="457200" y="63796"/>
                </a:cubicBezTo>
                <a:lnTo>
                  <a:pt x="489097" y="95693"/>
                </a:lnTo>
                <a:lnTo>
                  <a:pt x="510362" y="159489"/>
                </a:lnTo>
                <a:lnTo>
                  <a:pt x="520995" y="191386"/>
                </a:lnTo>
                <a:cubicBezTo>
                  <a:pt x="524539" y="212651"/>
                  <a:pt x="529247" y="233755"/>
                  <a:pt x="531628" y="255182"/>
                </a:cubicBezTo>
                <a:cubicBezTo>
                  <a:pt x="540087" y="331317"/>
                  <a:pt x="549915" y="497999"/>
                  <a:pt x="552893" y="563526"/>
                </a:cubicBezTo>
                <a:cubicBezTo>
                  <a:pt x="557241" y="659186"/>
                  <a:pt x="554856" y="755240"/>
                  <a:pt x="563525" y="850605"/>
                </a:cubicBezTo>
                <a:cubicBezTo>
                  <a:pt x="565554" y="872928"/>
                  <a:pt x="584790" y="914400"/>
                  <a:pt x="584790" y="914400"/>
                </a:cubicBezTo>
                <a:cubicBezTo>
                  <a:pt x="588334" y="978195"/>
                  <a:pt x="590871" y="1042055"/>
                  <a:pt x="595423" y="1105786"/>
                </a:cubicBezTo>
                <a:cubicBezTo>
                  <a:pt x="597456" y="1134252"/>
                  <a:pt x="597848" y="1206330"/>
                  <a:pt x="616688" y="1244010"/>
                </a:cubicBezTo>
                <a:cubicBezTo>
                  <a:pt x="640277" y="1291188"/>
                  <a:pt x="643564" y="1277777"/>
                  <a:pt x="701748" y="1297172"/>
                </a:cubicBezTo>
                <a:lnTo>
                  <a:pt x="733646" y="1307805"/>
                </a:lnTo>
                <a:cubicBezTo>
                  <a:pt x="741310" y="1306272"/>
                  <a:pt x="804698" y="1295880"/>
                  <a:pt x="818707" y="1286540"/>
                </a:cubicBezTo>
                <a:cubicBezTo>
                  <a:pt x="834519" y="1275999"/>
                  <a:pt x="863611" y="1241325"/>
                  <a:pt x="871869" y="1222745"/>
                </a:cubicBezTo>
                <a:cubicBezTo>
                  <a:pt x="880973" y="1202261"/>
                  <a:pt x="886045" y="1180214"/>
                  <a:pt x="893134" y="1158949"/>
                </a:cubicBezTo>
                <a:lnTo>
                  <a:pt x="903767" y="1127052"/>
                </a:lnTo>
                <a:cubicBezTo>
                  <a:pt x="910410" y="1080555"/>
                  <a:pt x="920449" y="1013393"/>
                  <a:pt x="925032" y="967563"/>
                </a:cubicBezTo>
                <a:cubicBezTo>
                  <a:pt x="929279" y="925097"/>
                  <a:pt x="932121" y="882502"/>
                  <a:pt x="935665" y="839972"/>
                </a:cubicBezTo>
                <a:cubicBezTo>
                  <a:pt x="939209" y="680484"/>
                  <a:pt x="940500" y="520929"/>
                  <a:pt x="946297" y="361507"/>
                </a:cubicBezTo>
                <a:cubicBezTo>
                  <a:pt x="947591" y="325912"/>
                  <a:pt x="951893" y="290442"/>
                  <a:pt x="956930" y="255182"/>
                </a:cubicBezTo>
                <a:cubicBezTo>
                  <a:pt x="958997" y="240716"/>
                  <a:pt x="963363" y="226649"/>
                  <a:pt x="967562" y="212652"/>
                </a:cubicBezTo>
                <a:cubicBezTo>
                  <a:pt x="981726" y="165438"/>
                  <a:pt x="982746" y="151143"/>
                  <a:pt x="1010093" y="116959"/>
                </a:cubicBezTo>
                <a:cubicBezTo>
                  <a:pt x="1032914" y="88432"/>
                  <a:pt x="1032551" y="98991"/>
                  <a:pt x="1063255" y="74428"/>
                </a:cubicBezTo>
                <a:cubicBezTo>
                  <a:pt x="1096217" y="48058"/>
                  <a:pt x="1072789" y="53713"/>
                  <a:pt x="1116418" y="31898"/>
                </a:cubicBezTo>
                <a:cubicBezTo>
                  <a:pt x="1204464" y="-12126"/>
                  <a:pt x="1088794" y="60945"/>
                  <a:pt x="1180214" y="0"/>
                </a:cubicBezTo>
                <a:cubicBezTo>
                  <a:pt x="1331835" y="50540"/>
                  <a:pt x="1174045" y="-245"/>
                  <a:pt x="1286539" y="31898"/>
                </a:cubicBezTo>
                <a:cubicBezTo>
                  <a:pt x="1393274" y="62395"/>
                  <a:pt x="1228066" y="19939"/>
                  <a:pt x="1360967" y="53163"/>
                </a:cubicBezTo>
                <a:cubicBezTo>
                  <a:pt x="1380128" y="72324"/>
                  <a:pt x="1403028" y="91053"/>
                  <a:pt x="1414130" y="116959"/>
                </a:cubicBezTo>
                <a:cubicBezTo>
                  <a:pt x="1419886" y="130390"/>
                  <a:pt x="1421218" y="145312"/>
                  <a:pt x="1424762" y="159489"/>
                </a:cubicBezTo>
                <a:cubicBezTo>
                  <a:pt x="1428306" y="272903"/>
                  <a:pt x="1431116" y="386342"/>
                  <a:pt x="1435395" y="499731"/>
                </a:cubicBezTo>
                <a:cubicBezTo>
                  <a:pt x="1438205" y="574190"/>
                  <a:pt x="1443664" y="648540"/>
                  <a:pt x="1446028" y="723014"/>
                </a:cubicBezTo>
                <a:cubicBezTo>
                  <a:pt x="1450753" y="871837"/>
                  <a:pt x="1450588" y="1020808"/>
                  <a:pt x="1456660" y="1169582"/>
                </a:cubicBezTo>
                <a:cubicBezTo>
                  <a:pt x="1458369" y="1211446"/>
                  <a:pt x="1458863" y="1246212"/>
                  <a:pt x="1488558" y="1275907"/>
                </a:cubicBezTo>
                <a:cubicBezTo>
                  <a:pt x="1501089" y="1288438"/>
                  <a:pt x="1516668" y="1297505"/>
                  <a:pt x="1531088" y="1307805"/>
                </a:cubicBezTo>
                <a:cubicBezTo>
                  <a:pt x="1541487" y="1315233"/>
                  <a:pt x="1551309" y="1323880"/>
                  <a:pt x="1562986" y="1329070"/>
                </a:cubicBezTo>
                <a:cubicBezTo>
                  <a:pt x="1583469" y="1338174"/>
                  <a:pt x="1605516" y="1343247"/>
                  <a:pt x="1626781" y="1350335"/>
                </a:cubicBezTo>
                <a:lnTo>
                  <a:pt x="1658679" y="1360968"/>
                </a:lnTo>
                <a:cubicBezTo>
                  <a:pt x="1669311" y="1357424"/>
                  <a:pt x="1679635" y="1352766"/>
                  <a:pt x="1690576" y="1350335"/>
                </a:cubicBezTo>
                <a:cubicBezTo>
                  <a:pt x="1711621" y="1345658"/>
                  <a:pt x="1733920" y="1346520"/>
                  <a:pt x="1754372" y="1339703"/>
                </a:cubicBezTo>
                <a:cubicBezTo>
                  <a:pt x="1766495" y="1335662"/>
                  <a:pt x="1776567" y="1326754"/>
                  <a:pt x="1786269" y="1318438"/>
                </a:cubicBezTo>
                <a:cubicBezTo>
                  <a:pt x="1843425" y="1269447"/>
                  <a:pt x="1822073" y="1277787"/>
                  <a:pt x="1871330" y="1212112"/>
                </a:cubicBezTo>
                <a:cubicBezTo>
                  <a:pt x="1881963" y="1197935"/>
                  <a:pt x="1893066" y="1184100"/>
                  <a:pt x="1903228" y="1169582"/>
                </a:cubicBezTo>
                <a:cubicBezTo>
                  <a:pt x="1917884" y="1148644"/>
                  <a:pt x="1945758" y="1105786"/>
                  <a:pt x="1945758" y="1105786"/>
                </a:cubicBezTo>
                <a:cubicBezTo>
                  <a:pt x="1949302" y="1095154"/>
                  <a:pt x="1951378" y="1083913"/>
                  <a:pt x="1956390" y="1073889"/>
                </a:cubicBezTo>
                <a:cubicBezTo>
                  <a:pt x="1997615" y="991438"/>
                  <a:pt x="1961560" y="1090273"/>
                  <a:pt x="1988288" y="1010093"/>
                </a:cubicBezTo>
                <a:cubicBezTo>
                  <a:pt x="1984744" y="864782"/>
                  <a:pt x="1983351" y="719402"/>
                  <a:pt x="1977655" y="574159"/>
                </a:cubicBezTo>
                <a:cubicBezTo>
                  <a:pt x="1969445" y="364795"/>
                  <a:pt x="1949299" y="574183"/>
                  <a:pt x="1977655" y="276447"/>
                </a:cubicBezTo>
                <a:cubicBezTo>
                  <a:pt x="1978718" y="265290"/>
                  <a:pt x="1982071" y="253874"/>
                  <a:pt x="1988288" y="244549"/>
                </a:cubicBezTo>
                <a:cubicBezTo>
                  <a:pt x="2000043" y="226917"/>
                  <a:pt x="2032472" y="201191"/>
                  <a:pt x="2052083" y="191386"/>
                </a:cubicBezTo>
                <a:cubicBezTo>
                  <a:pt x="2062107" y="186374"/>
                  <a:pt x="2073348" y="184298"/>
                  <a:pt x="2083981" y="180754"/>
                </a:cubicBezTo>
                <a:cubicBezTo>
                  <a:pt x="2091069" y="170121"/>
                  <a:pt x="2096210" y="157892"/>
                  <a:pt x="2105246" y="148856"/>
                </a:cubicBezTo>
                <a:cubicBezTo>
                  <a:pt x="2125857" y="128245"/>
                  <a:pt x="2143098" y="125606"/>
                  <a:pt x="2169041" y="116959"/>
                </a:cubicBezTo>
                <a:cubicBezTo>
                  <a:pt x="2215116" y="120503"/>
                  <a:pt x="2261411" y="121859"/>
                  <a:pt x="2307265" y="127591"/>
                </a:cubicBezTo>
                <a:cubicBezTo>
                  <a:pt x="2318386" y="128981"/>
                  <a:pt x="2329552" y="132458"/>
                  <a:pt x="2339162" y="138224"/>
                </a:cubicBezTo>
                <a:cubicBezTo>
                  <a:pt x="2347758" y="143382"/>
                  <a:pt x="2354166" y="151661"/>
                  <a:pt x="2360428" y="159489"/>
                </a:cubicBezTo>
                <a:cubicBezTo>
                  <a:pt x="2368411" y="169467"/>
                  <a:pt x="2374605" y="180754"/>
                  <a:pt x="2381693" y="191386"/>
                </a:cubicBezTo>
                <a:cubicBezTo>
                  <a:pt x="2390800" y="218710"/>
                  <a:pt x="2397619" y="236450"/>
                  <a:pt x="2402958" y="265814"/>
                </a:cubicBezTo>
                <a:cubicBezTo>
                  <a:pt x="2418377" y="350620"/>
                  <a:pt x="2414890" y="380470"/>
                  <a:pt x="2424223" y="478465"/>
                </a:cubicBezTo>
                <a:cubicBezTo>
                  <a:pt x="2433339" y="574187"/>
                  <a:pt x="2434869" y="547699"/>
                  <a:pt x="2445488" y="637954"/>
                </a:cubicBezTo>
                <a:cubicBezTo>
                  <a:pt x="2465935" y="811746"/>
                  <a:pt x="2445624" y="681293"/>
                  <a:pt x="2466753" y="808075"/>
                </a:cubicBezTo>
                <a:cubicBezTo>
                  <a:pt x="2463209" y="932121"/>
                  <a:pt x="2456121" y="1056117"/>
                  <a:pt x="2456121" y="1180214"/>
                </a:cubicBezTo>
                <a:cubicBezTo>
                  <a:pt x="2456121" y="1226425"/>
                  <a:pt x="2455545" y="1273607"/>
                  <a:pt x="2466753" y="1318438"/>
                </a:cubicBezTo>
                <a:cubicBezTo>
                  <a:pt x="2473993" y="1347398"/>
                  <a:pt x="2508672" y="1353675"/>
                  <a:pt x="2530548" y="1360968"/>
                </a:cubicBezTo>
                <a:cubicBezTo>
                  <a:pt x="2737059" y="1338021"/>
                  <a:pt x="2560470" y="1372478"/>
                  <a:pt x="2658139" y="1329070"/>
                </a:cubicBezTo>
                <a:cubicBezTo>
                  <a:pt x="2678622" y="1319966"/>
                  <a:pt x="2721934" y="1307805"/>
                  <a:pt x="2721934" y="1307805"/>
                </a:cubicBezTo>
                <a:cubicBezTo>
                  <a:pt x="2760717" y="1191461"/>
                  <a:pt x="2698863" y="1367692"/>
                  <a:pt x="2753832" y="1244010"/>
                </a:cubicBezTo>
                <a:cubicBezTo>
                  <a:pt x="2762365" y="1224810"/>
                  <a:pt x="2780973" y="1163850"/>
                  <a:pt x="2785730" y="1137684"/>
                </a:cubicBezTo>
                <a:cubicBezTo>
                  <a:pt x="2790213" y="1113027"/>
                  <a:pt x="2792818" y="1088065"/>
                  <a:pt x="2796362" y="1063256"/>
                </a:cubicBezTo>
                <a:cubicBezTo>
                  <a:pt x="2791164" y="938500"/>
                  <a:pt x="2791308" y="823329"/>
                  <a:pt x="2775097" y="701749"/>
                </a:cubicBezTo>
                <a:cubicBezTo>
                  <a:pt x="2771239" y="672814"/>
                  <a:pt x="2761054" y="634941"/>
                  <a:pt x="2753832" y="606056"/>
                </a:cubicBezTo>
                <a:cubicBezTo>
                  <a:pt x="2772786" y="397575"/>
                  <a:pt x="2749995" y="549243"/>
                  <a:pt x="2775097" y="457200"/>
                </a:cubicBezTo>
                <a:cubicBezTo>
                  <a:pt x="2782787" y="429004"/>
                  <a:pt x="2780150" y="396457"/>
                  <a:pt x="2796362" y="372140"/>
                </a:cubicBezTo>
                <a:cubicBezTo>
                  <a:pt x="2810539" y="350875"/>
                  <a:pt x="2814647" y="316427"/>
                  <a:pt x="2838893" y="308345"/>
                </a:cubicBezTo>
                <a:lnTo>
                  <a:pt x="2934586" y="276447"/>
                </a:lnTo>
                <a:lnTo>
                  <a:pt x="2966483" y="265814"/>
                </a:lnTo>
                <a:cubicBezTo>
                  <a:pt x="3024942" y="270686"/>
                  <a:pt x="3083077" y="254817"/>
                  <a:pt x="3125972" y="297712"/>
                </a:cubicBezTo>
                <a:cubicBezTo>
                  <a:pt x="3135008" y="306748"/>
                  <a:pt x="3140149" y="318977"/>
                  <a:pt x="3147237" y="329610"/>
                </a:cubicBezTo>
                <a:cubicBezTo>
                  <a:pt x="3164701" y="382003"/>
                  <a:pt x="3158728" y="357746"/>
                  <a:pt x="3168502" y="435935"/>
                </a:cubicBezTo>
                <a:cubicBezTo>
                  <a:pt x="3172774" y="470109"/>
                  <a:pt x="3183625" y="579840"/>
                  <a:pt x="3189767" y="616689"/>
                </a:cubicBezTo>
                <a:cubicBezTo>
                  <a:pt x="3192169" y="631103"/>
                  <a:pt x="3197230" y="644954"/>
                  <a:pt x="3200400" y="659219"/>
                </a:cubicBezTo>
                <a:cubicBezTo>
                  <a:pt x="3204320" y="676861"/>
                  <a:pt x="3207112" y="694740"/>
                  <a:pt x="3211032" y="712382"/>
                </a:cubicBezTo>
                <a:cubicBezTo>
                  <a:pt x="3241063" y="847523"/>
                  <a:pt x="3200230" y="647733"/>
                  <a:pt x="3232297" y="808075"/>
                </a:cubicBezTo>
                <a:cubicBezTo>
                  <a:pt x="3235841" y="847061"/>
                  <a:pt x="3242930" y="885886"/>
                  <a:pt x="3242930" y="925033"/>
                </a:cubicBezTo>
                <a:cubicBezTo>
                  <a:pt x="3242930" y="939646"/>
                  <a:pt x="3232297" y="952950"/>
                  <a:pt x="3232297" y="967563"/>
                </a:cubicBezTo>
                <a:cubicBezTo>
                  <a:pt x="3232297" y="1027918"/>
                  <a:pt x="3236924" y="1088261"/>
                  <a:pt x="3242930" y="1148317"/>
                </a:cubicBezTo>
                <a:cubicBezTo>
                  <a:pt x="3244045" y="1159469"/>
                  <a:pt x="3247796" y="1170604"/>
                  <a:pt x="3253562" y="1180214"/>
                </a:cubicBezTo>
                <a:cubicBezTo>
                  <a:pt x="3258720" y="1188810"/>
                  <a:pt x="3267000" y="1195217"/>
                  <a:pt x="3274828" y="1201479"/>
                </a:cubicBezTo>
                <a:cubicBezTo>
                  <a:pt x="3284806" y="1209462"/>
                  <a:pt x="3295295" y="1217030"/>
                  <a:pt x="3306725" y="1222745"/>
                </a:cubicBezTo>
                <a:cubicBezTo>
                  <a:pt x="3329519" y="1234142"/>
                  <a:pt x="3369957" y="1239159"/>
                  <a:pt x="3391786" y="1244010"/>
                </a:cubicBezTo>
                <a:cubicBezTo>
                  <a:pt x="3406051" y="1247180"/>
                  <a:pt x="3419769" y="1253257"/>
                  <a:pt x="3434316" y="1254642"/>
                </a:cubicBezTo>
                <a:cubicBezTo>
                  <a:pt x="3552519" y="1265899"/>
                  <a:pt x="3567603" y="1265275"/>
                  <a:pt x="3646967" y="1265275"/>
                </a:cubicBezTo>
                <a:lnTo>
                  <a:pt x="3646967" y="1265275"/>
                </a:ln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5-Point Star 29">
            <a:extLst>
              <a:ext uri="{FF2B5EF4-FFF2-40B4-BE49-F238E27FC236}">
                <a16:creationId xmlns:a16="http://schemas.microsoft.com/office/drawing/2014/main" id="{402620BB-EA60-9547-BC3C-E51AD2F92762}"/>
              </a:ext>
            </a:extLst>
          </p:cNvPr>
          <p:cNvSpPr/>
          <p:nvPr/>
        </p:nvSpPr>
        <p:spPr>
          <a:xfrm>
            <a:off x="6725357" y="1513917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5EE09463-E194-1C4A-965B-D14FF0E5225D}"/>
              </a:ext>
            </a:extLst>
          </p:cNvPr>
          <p:cNvSpPr/>
          <p:nvPr/>
        </p:nvSpPr>
        <p:spPr>
          <a:xfrm>
            <a:off x="6858860" y="1112752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>
            <a:extLst>
              <a:ext uri="{FF2B5EF4-FFF2-40B4-BE49-F238E27FC236}">
                <a16:creationId xmlns:a16="http://schemas.microsoft.com/office/drawing/2014/main" id="{ED7D8CB2-4290-954A-83FD-63F1D177D6FC}"/>
              </a:ext>
            </a:extLst>
          </p:cNvPr>
          <p:cNvSpPr/>
          <p:nvPr/>
        </p:nvSpPr>
        <p:spPr>
          <a:xfrm>
            <a:off x="7854562" y="1767620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>
            <a:extLst>
              <a:ext uri="{FF2B5EF4-FFF2-40B4-BE49-F238E27FC236}">
                <a16:creationId xmlns:a16="http://schemas.microsoft.com/office/drawing/2014/main" id="{CD0C19BA-31F3-7146-8C8D-6CD4003D44F2}"/>
              </a:ext>
            </a:extLst>
          </p:cNvPr>
          <p:cNvSpPr/>
          <p:nvPr/>
        </p:nvSpPr>
        <p:spPr>
          <a:xfrm>
            <a:off x="7271161" y="2176803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D3C4A580-1B0F-FB4D-A8AF-45F5CD5F560F}"/>
              </a:ext>
            </a:extLst>
          </p:cNvPr>
          <p:cNvSpPr/>
          <p:nvPr/>
        </p:nvSpPr>
        <p:spPr>
          <a:xfrm>
            <a:off x="7497407" y="1563998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>
            <a:extLst>
              <a:ext uri="{FF2B5EF4-FFF2-40B4-BE49-F238E27FC236}">
                <a16:creationId xmlns:a16="http://schemas.microsoft.com/office/drawing/2014/main" id="{6F7B25EB-C2EC-C346-9291-80B6D2281535}"/>
              </a:ext>
            </a:extLst>
          </p:cNvPr>
          <p:cNvSpPr/>
          <p:nvPr/>
        </p:nvSpPr>
        <p:spPr>
          <a:xfrm>
            <a:off x="7751374" y="1187290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>
            <a:extLst>
              <a:ext uri="{FF2B5EF4-FFF2-40B4-BE49-F238E27FC236}">
                <a16:creationId xmlns:a16="http://schemas.microsoft.com/office/drawing/2014/main" id="{DBDB2AC7-82C0-204C-B5C7-2EBC5B305E54}"/>
              </a:ext>
            </a:extLst>
          </p:cNvPr>
          <p:cNvSpPr/>
          <p:nvPr/>
        </p:nvSpPr>
        <p:spPr>
          <a:xfrm>
            <a:off x="6877757" y="1666317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>
            <a:extLst>
              <a:ext uri="{FF2B5EF4-FFF2-40B4-BE49-F238E27FC236}">
                <a16:creationId xmlns:a16="http://schemas.microsoft.com/office/drawing/2014/main" id="{7795F5BD-B36F-E849-B2A9-8F954B50EE19}"/>
              </a:ext>
            </a:extLst>
          </p:cNvPr>
          <p:cNvSpPr/>
          <p:nvPr/>
        </p:nvSpPr>
        <p:spPr>
          <a:xfrm>
            <a:off x="7030157" y="1818717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>
            <a:extLst>
              <a:ext uri="{FF2B5EF4-FFF2-40B4-BE49-F238E27FC236}">
                <a16:creationId xmlns:a16="http://schemas.microsoft.com/office/drawing/2014/main" id="{3A802A79-A304-9A4F-ADE3-2B59529D547B}"/>
              </a:ext>
            </a:extLst>
          </p:cNvPr>
          <p:cNvSpPr/>
          <p:nvPr/>
        </p:nvSpPr>
        <p:spPr>
          <a:xfrm>
            <a:off x="8925300" y="2087037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>
            <a:extLst>
              <a:ext uri="{FF2B5EF4-FFF2-40B4-BE49-F238E27FC236}">
                <a16:creationId xmlns:a16="http://schemas.microsoft.com/office/drawing/2014/main" id="{1368A9D6-B811-B245-9EB3-5E11B133D05C}"/>
              </a:ext>
            </a:extLst>
          </p:cNvPr>
          <p:cNvSpPr/>
          <p:nvPr/>
        </p:nvSpPr>
        <p:spPr>
          <a:xfrm>
            <a:off x="8568145" y="1883415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>
            <a:extLst>
              <a:ext uri="{FF2B5EF4-FFF2-40B4-BE49-F238E27FC236}">
                <a16:creationId xmlns:a16="http://schemas.microsoft.com/office/drawing/2014/main" id="{EBCE4E49-0363-4A45-98FE-202E8EA57EEE}"/>
              </a:ext>
            </a:extLst>
          </p:cNvPr>
          <p:cNvSpPr/>
          <p:nvPr/>
        </p:nvSpPr>
        <p:spPr>
          <a:xfrm>
            <a:off x="8822112" y="1506707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>
            <a:extLst>
              <a:ext uri="{FF2B5EF4-FFF2-40B4-BE49-F238E27FC236}">
                <a16:creationId xmlns:a16="http://schemas.microsoft.com/office/drawing/2014/main" id="{B42AD97F-C2D1-914C-88B4-ADCEE1CE06C7}"/>
              </a:ext>
            </a:extLst>
          </p:cNvPr>
          <p:cNvSpPr/>
          <p:nvPr/>
        </p:nvSpPr>
        <p:spPr>
          <a:xfrm>
            <a:off x="9675865" y="1711475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>
            <a:extLst>
              <a:ext uri="{FF2B5EF4-FFF2-40B4-BE49-F238E27FC236}">
                <a16:creationId xmlns:a16="http://schemas.microsoft.com/office/drawing/2014/main" id="{F59AF485-CB41-8441-B38C-7A6A183E6772}"/>
              </a:ext>
            </a:extLst>
          </p:cNvPr>
          <p:cNvSpPr/>
          <p:nvPr/>
        </p:nvSpPr>
        <p:spPr>
          <a:xfrm>
            <a:off x="9318710" y="1507853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5-Point Star 42">
            <a:extLst>
              <a:ext uri="{FF2B5EF4-FFF2-40B4-BE49-F238E27FC236}">
                <a16:creationId xmlns:a16="http://schemas.microsoft.com/office/drawing/2014/main" id="{1356ABA4-FE27-1441-A550-D6FD0038FF6C}"/>
              </a:ext>
            </a:extLst>
          </p:cNvPr>
          <p:cNvSpPr/>
          <p:nvPr/>
        </p:nvSpPr>
        <p:spPr>
          <a:xfrm>
            <a:off x="9572677" y="1131145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5-Point Star 43">
            <a:extLst>
              <a:ext uri="{FF2B5EF4-FFF2-40B4-BE49-F238E27FC236}">
                <a16:creationId xmlns:a16="http://schemas.microsoft.com/office/drawing/2014/main" id="{1E57F638-F56D-F043-89DC-5FE08849594B}"/>
              </a:ext>
            </a:extLst>
          </p:cNvPr>
          <p:cNvSpPr/>
          <p:nvPr/>
        </p:nvSpPr>
        <p:spPr>
          <a:xfrm>
            <a:off x="8060939" y="2107076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44">
            <a:extLst>
              <a:ext uri="{FF2B5EF4-FFF2-40B4-BE49-F238E27FC236}">
                <a16:creationId xmlns:a16="http://schemas.microsoft.com/office/drawing/2014/main" id="{D00F234F-10C6-5042-90C7-D44DA687BD99}"/>
              </a:ext>
            </a:extLst>
          </p:cNvPr>
          <p:cNvSpPr/>
          <p:nvPr/>
        </p:nvSpPr>
        <p:spPr>
          <a:xfrm>
            <a:off x="8213339" y="2259476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8CEE8939-611D-6F4F-9AE8-95F089AD676B}"/>
              </a:ext>
            </a:extLst>
          </p:cNvPr>
          <p:cNvSpPr txBox="1">
            <a:spLocks/>
          </p:cNvSpPr>
          <p:nvPr/>
        </p:nvSpPr>
        <p:spPr>
          <a:xfrm>
            <a:off x="166977" y="-329611"/>
            <a:ext cx="6005745" cy="16882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>
                <a:latin typeface="American Typewriter" panose="02090604020004020304" pitchFamily="18" charset="77"/>
              </a:rPr>
              <a:t>LakeEnsemblR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sz="1100" dirty="0">
                <a:latin typeface="American Typewriter" panose="02090604020004020304" pitchFamily="18" charset="77"/>
              </a:rPr>
              <a:t>Johannes </a:t>
            </a:r>
            <a:r>
              <a:rPr lang="en-US" sz="1100" dirty="0" err="1">
                <a:latin typeface="American Typewriter" panose="02090604020004020304" pitchFamily="18" charset="77"/>
              </a:rPr>
              <a:t>Feldbauer</a:t>
            </a:r>
            <a:r>
              <a:rPr lang="en-US" sz="1100" dirty="0">
                <a:latin typeface="American Typewriter" panose="02090604020004020304" pitchFamily="18" charset="77"/>
              </a:rPr>
              <a:t>, Malgorzata Golub, Robert </a:t>
            </a:r>
            <a:r>
              <a:rPr lang="en-US" sz="1100" dirty="0" err="1">
                <a:latin typeface="American Typewriter" panose="02090604020004020304" pitchFamily="18" charset="77"/>
              </a:rPr>
              <a:t>Ladwig</a:t>
            </a:r>
            <a:r>
              <a:rPr lang="en-US" sz="1100" dirty="0">
                <a:latin typeface="American Typewriter" panose="02090604020004020304" pitchFamily="18" charset="77"/>
              </a:rPr>
              <a:t>, </a:t>
            </a:r>
            <a:r>
              <a:rPr lang="en-US" sz="1100" dirty="0" err="1">
                <a:latin typeface="American Typewriter" panose="02090604020004020304" pitchFamily="18" charset="77"/>
              </a:rPr>
              <a:t>Jorrit</a:t>
            </a:r>
            <a:r>
              <a:rPr lang="en-US" sz="1100" dirty="0">
                <a:latin typeface="American Typewriter" panose="02090604020004020304" pitchFamily="18" charset="77"/>
              </a:rPr>
              <a:t> </a:t>
            </a:r>
            <a:r>
              <a:rPr lang="en-US" sz="1100" dirty="0" err="1">
                <a:latin typeface="American Typewriter" panose="02090604020004020304" pitchFamily="18" charset="77"/>
              </a:rPr>
              <a:t>Mesman</a:t>
            </a:r>
            <a:r>
              <a:rPr lang="en-US" sz="1100" dirty="0">
                <a:latin typeface="American Typewriter" panose="02090604020004020304" pitchFamily="18" charset="77"/>
              </a:rPr>
              <a:t>, </a:t>
            </a:r>
            <a:r>
              <a:rPr lang="en-US" sz="1100" dirty="0" err="1">
                <a:latin typeface="American Typewriter" panose="02090604020004020304" pitchFamily="18" charset="77"/>
              </a:rPr>
              <a:t>Tadhg</a:t>
            </a:r>
            <a:r>
              <a:rPr lang="en-US" sz="1100" dirty="0">
                <a:latin typeface="American Typewriter" panose="02090604020004020304" pitchFamily="18" charset="77"/>
              </a:rPr>
              <a:t> Moore, Tom </a:t>
            </a:r>
            <a:r>
              <a:rPr lang="en-US" sz="1100" dirty="0" err="1">
                <a:latin typeface="American Typewriter" panose="02090604020004020304" pitchFamily="18" charset="77"/>
              </a:rPr>
              <a:t>Shatwell</a:t>
            </a:r>
            <a:endParaRPr lang="en-US" sz="1100" dirty="0">
              <a:latin typeface="American Typewriter" panose="02090604020004020304" pitchFamily="18" charset="77"/>
            </a:endParaRP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739F636D-4DE6-CA40-96A3-728CC9D1787E}"/>
              </a:ext>
            </a:extLst>
          </p:cNvPr>
          <p:cNvSpPr txBox="1">
            <a:spLocks/>
          </p:cNvSpPr>
          <p:nvPr/>
        </p:nvSpPr>
        <p:spPr>
          <a:xfrm>
            <a:off x="379013" y="164925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/>
              <a:t>Ensemble lake modelling in R</a:t>
            </a:r>
            <a:endParaRPr lang="en-US" b="1" dirty="0"/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EBF60FA5-E69D-A849-A6F7-01D202F668F2}"/>
              </a:ext>
            </a:extLst>
          </p:cNvPr>
          <p:cNvSpPr txBox="1">
            <a:spLocks/>
          </p:cNvSpPr>
          <p:nvPr/>
        </p:nvSpPr>
        <p:spPr>
          <a:xfrm>
            <a:off x="9028489" y="2998767"/>
            <a:ext cx="2883408" cy="116958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C) Common calibration/sensitivity analysis tools</a:t>
            </a:r>
          </a:p>
        </p:txBody>
      </p:sp>
    </p:spTree>
    <p:extLst>
      <p:ext uri="{BB962C8B-B14F-4D97-AF65-F5344CB8AC3E}">
        <p14:creationId xmlns:p14="http://schemas.microsoft.com/office/powerpoint/2010/main" val="86411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1D65-9059-8B47-B5BD-28CF4DB2F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977" y="-329611"/>
            <a:ext cx="6005745" cy="1688266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latin typeface="American Typewriter" panose="02090604020004020304" pitchFamily="18" charset="77"/>
              </a:rPr>
              <a:t>LakeEnsemblR</a:t>
            </a:r>
            <a:br>
              <a:rPr lang="en-US" dirty="0">
                <a:latin typeface="American Typewriter" panose="02090604020004020304" pitchFamily="18" charset="77"/>
              </a:rPr>
            </a:br>
            <a:r>
              <a:rPr lang="en-US" sz="1100" dirty="0">
                <a:latin typeface="American Typewriter" panose="02090604020004020304" pitchFamily="18" charset="77"/>
              </a:rPr>
              <a:t>Johannes </a:t>
            </a:r>
            <a:r>
              <a:rPr lang="en-US" sz="1100" dirty="0" err="1">
                <a:latin typeface="American Typewriter" panose="02090604020004020304" pitchFamily="18" charset="77"/>
              </a:rPr>
              <a:t>Feldbauer</a:t>
            </a:r>
            <a:r>
              <a:rPr lang="en-US" sz="1100" dirty="0">
                <a:latin typeface="American Typewriter" panose="02090604020004020304" pitchFamily="18" charset="77"/>
              </a:rPr>
              <a:t>, Malgorzata Golub, Robert </a:t>
            </a:r>
            <a:r>
              <a:rPr lang="en-US" sz="1100" dirty="0" err="1">
                <a:latin typeface="American Typewriter" panose="02090604020004020304" pitchFamily="18" charset="77"/>
              </a:rPr>
              <a:t>Ladwig</a:t>
            </a:r>
            <a:r>
              <a:rPr lang="en-US" sz="1100" dirty="0">
                <a:latin typeface="American Typewriter" panose="02090604020004020304" pitchFamily="18" charset="77"/>
              </a:rPr>
              <a:t>, </a:t>
            </a:r>
            <a:r>
              <a:rPr lang="en-US" sz="1100" dirty="0" err="1">
                <a:latin typeface="American Typewriter" panose="02090604020004020304" pitchFamily="18" charset="77"/>
              </a:rPr>
              <a:t>Jorrit</a:t>
            </a:r>
            <a:r>
              <a:rPr lang="en-US" sz="1100" dirty="0">
                <a:latin typeface="American Typewriter" panose="02090604020004020304" pitchFamily="18" charset="77"/>
              </a:rPr>
              <a:t> </a:t>
            </a:r>
            <a:r>
              <a:rPr lang="en-US" sz="1100" dirty="0" err="1">
                <a:latin typeface="American Typewriter" panose="02090604020004020304" pitchFamily="18" charset="77"/>
              </a:rPr>
              <a:t>Mesman</a:t>
            </a:r>
            <a:r>
              <a:rPr lang="en-US" sz="1100" dirty="0">
                <a:latin typeface="American Typewriter" panose="02090604020004020304" pitchFamily="18" charset="77"/>
              </a:rPr>
              <a:t>, </a:t>
            </a:r>
            <a:r>
              <a:rPr lang="en-US" sz="1100" dirty="0" err="1">
                <a:latin typeface="American Typewriter" panose="02090604020004020304" pitchFamily="18" charset="77"/>
              </a:rPr>
              <a:t>Tadhg</a:t>
            </a:r>
            <a:r>
              <a:rPr lang="en-US" sz="1100" dirty="0">
                <a:latin typeface="American Typewriter" panose="02090604020004020304" pitchFamily="18" charset="77"/>
              </a:rPr>
              <a:t> Moore, Tom </a:t>
            </a:r>
            <a:r>
              <a:rPr lang="en-US" sz="1100" dirty="0" err="1">
                <a:latin typeface="American Typewriter" panose="02090604020004020304" pitchFamily="18" charset="77"/>
              </a:rPr>
              <a:t>Shatwell</a:t>
            </a:r>
            <a:endParaRPr lang="en-US" sz="1100" dirty="0">
              <a:latin typeface="American Typewriter" panose="02090604020004020304" pitchFamily="18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C33E6-7981-2F42-8015-DF7B0C688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013" y="1649256"/>
            <a:ext cx="9144000" cy="1655762"/>
          </a:xfrm>
        </p:spPr>
        <p:txBody>
          <a:bodyPr/>
          <a:lstStyle/>
          <a:p>
            <a:pPr algn="l"/>
            <a:r>
              <a:rPr lang="en-US" b="1" dirty="0"/>
              <a:t>Ensemble lake modelling in 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FFF43D-79D2-474A-A830-4425C2804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238" y="63610"/>
            <a:ext cx="1655762" cy="16557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230B47-C61B-DE4C-B93E-D9FB37ADF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987" y="2669439"/>
            <a:ext cx="1023007" cy="10230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E675AD6-FBCA-6B45-A0F5-F27261391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139" y="3431579"/>
            <a:ext cx="1603991" cy="16039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6C84B83-A4C0-DC4F-B6EF-F62D451142DF}"/>
              </a:ext>
            </a:extLst>
          </p:cNvPr>
          <p:cNvSpPr txBox="1">
            <a:spLocks noChangeAspect="1"/>
          </p:cNvSpPr>
          <p:nvPr/>
        </p:nvSpPr>
        <p:spPr>
          <a:xfrm>
            <a:off x="1343263" y="3773875"/>
            <a:ext cx="821362" cy="919401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79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IE" sz="2400" dirty="0">
                <a:ln>
                  <a:solidFill>
                    <a:srgbClr val="619FD7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GO</a:t>
            </a:r>
          </a:p>
          <a:p>
            <a:pPr algn="ctr"/>
            <a:r>
              <a:rPr lang="en-IE" sz="2400" dirty="0">
                <a:ln>
                  <a:solidFill>
                    <a:srgbClr val="619FD7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/>
                <a:cs typeface="Times New Roman"/>
              </a:rPr>
              <a:t>TM</a:t>
            </a:r>
            <a:endParaRPr lang="en-IE" sz="2400" dirty="0">
              <a:ln>
                <a:solidFill>
                  <a:srgbClr val="619FD7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63D4F6-A140-1648-B848-A4AE46029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5196" y="2275115"/>
            <a:ext cx="1296429" cy="12964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269FC5B-9390-C64B-8A69-F19E6498FDC3}"/>
              </a:ext>
            </a:extLst>
          </p:cNvPr>
          <p:cNvSpPr txBox="1"/>
          <p:nvPr/>
        </p:nvSpPr>
        <p:spPr>
          <a:xfrm>
            <a:off x="2344176" y="386424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Simstrat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775FB6E2-C74D-CB44-96ED-008B89BA5810}"/>
              </a:ext>
            </a:extLst>
          </p:cNvPr>
          <p:cNvSpPr/>
          <p:nvPr/>
        </p:nvSpPr>
        <p:spPr>
          <a:xfrm>
            <a:off x="2430254" y="4263656"/>
            <a:ext cx="1801504" cy="1052623"/>
          </a:xfrm>
          <a:custGeom>
            <a:avLst/>
            <a:gdLst>
              <a:gd name="connsiteX0" fmla="*/ 110927 w 1801504"/>
              <a:gd name="connsiteY0" fmla="*/ 202018 h 1052623"/>
              <a:gd name="connsiteX1" fmla="*/ 110927 w 1801504"/>
              <a:gd name="connsiteY1" fmla="*/ 202018 h 1052623"/>
              <a:gd name="connsiteX2" fmla="*/ 270416 w 1801504"/>
              <a:gd name="connsiteY2" fmla="*/ 212651 h 1052623"/>
              <a:gd name="connsiteX3" fmla="*/ 334211 w 1801504"/>
              <a:gd name="connsiteY3" fmla="*/ 255181 h 1052623"/>
              <a:gd name="connsiteX4" fmla="*/ 366109 w 1801504"/>
              <a:gd name="connsiteY4" fmla="*/ 276446 h 1052623"/>
              <a:gd name="connsiteX5" fmla="*/ 398006 w 1801504"/>
              <a:gd name="connsiteY5" fmla="*/ 340242 h 1052623"/>
              <a:gd name="connsiteX6" fmla="*/ 366109 w 1801504"/>
              <a:gd name="connsiteY6" fmla="*/ 435935 h 1052623"/>
              <a:gd name="connsiteX7" fmla="*/ 344844 w 1801504"/>
              <a:gd name="connsiteY7" fmla="*/ 478465 h 1052623"/>
              <a:gd name="connsiteX8" fmla="*/ 227886 w 1801504"/>
              <a:gd name="connsiteY8" fmla="*/ 584791 h 1052623"/>
              <a:gd name="connsiteX9" fmla="*/ 174723 w 1801504"/>
              <a:gd name="connsiteY9" fmla="*/ 637953 h 1052623"/>
              <a:gd name="connsiteX10" fmla="*/ 132193 w 1801504"/>
              <a:gd name="connsiteY10" fmla="*/ 680484 h 1052623"/>
              <a:gd name="connsiteX11" fmla="*/ 110927 w 1801504"/>
              <a:gd name="connsiteY11" fmla="*/ 712381 h 1052623"/>
              <a:gd name="connsiteX12" fmla="*/ 68397 w 1801504"/>
              <a:gd name="connsiteY12" fmla="*/ 744279 h 1052623"/>
              <a:gd name="connsiteX13" fmla="*/ 15234 w 1801504"/>
              <a:gd name="connsiteY13" fmla="*/ 818707 h 1052623"/>
              <a:gd name="connsiteX14" fmla="*/ 15234 w 1801504"/>
              <a:gd name="connsiteY14" fmla="*/ 978195 h 1052623"/>
              <a:gd name="connsiteX15" fmla="*/ 47132 w 1801504"/>
              <a:gd name="connsiteY15" fmla="*/ 999460 h 1052623"/>
              <a:gd name="connsiteX16" fmla="*/ 121560 w 1801504"/>
              <a:gd name="connsiteY16" fmla="*/ 1031358 h 1052623"/>
              <a:gd name="connsiteX17" fmla="*/ 249151 w 1801504"/>
              <a:gd name="connsiteY17" fmla="*/ 1052623 h 1052623"/>
              <a:gd name="connsiteX18" fmla="*/ 557495 w 1801504"/>
              <a:gd name="connsiteY18" fmla="*/ 1041991 h 1052623"/>
              <a:gd name="connsiteX19" fmla="*/ 621290 w 1801504"/>
              <a:gd name="connsiteY19" fmla="*/ 1020725 h 1052623"/>
              <a:gd name="connsiteX20" fmla="*/ 727616 w 1801504"/>
              <a:gd name="connsiteY20" fmla="*/ 978195 h 1052623"/>
              <a:gd name="connsiteX21" fmla="*/ 759513 w 1801504"/>
              <a:gd name="connsiteY21" fmla="*/ 956930 h 1052623"/>
              <a:gd name="connsiteX22" fmla="*/ 823309 w 1801504"/>
              <a:gd name="connsiteY22" fmla="*/ 925032 h 1052623"/>
              <a:gd name="connsiteX23" fmla="*/ 865839 w 1801504"/>
              <a:gd name="connsiteY23" fmla="*/ 871870 h 1052623"/>
              <a:gd name="connsiteX24" fmla="*/ 908369 w 1801504"/>
              <a:gd name="connsiteY24" fmla="*/ 829339 h 1052623"/>
              <a:gd name="connsiteX25" fmla="*/ 972165 w 1801504"/>
              <a:gd name="connsiteY25" fmla="*/ 733646 h 1052623"/>
              <a:gd name="connsiteX26" fmla="*/ 1025327 w 1801504"/>
              <a:gd name="connsiteY26" fmla="*/ 659218 h 1052623"/>
              <a:gd name="connsiteX27" fmla="*/ 1057225 w 1801504"/>
              <a:gd name="connsiteY27" fmla="*/ 606056 h 1052623"/>
              <a:gd name="connsiteX28" fmla="*/ 1078490 w 1801504"/>
              <a:gd name="connsiteY28" fmla="*/ 552893 h 1052623"/>
              <a:gd name="connsiteX29" fmla="*/ 1110388 w 1801504"/>
              <a:gd name="connsiteY29" fmla="*/ 499730 h 1052623"/>
              <a:gd name="connsiteX30" fmla="*/ 1152918 w 1801504"/>
              <a:gd name="connsiteY30" fmla="*/ 382772 h 1052623"/>
              <a:gd name="connsiteX31" fmla="*/ 1163551 w 1801504"/>
              <a:gd name="connsiteY31" fmla="*/ 350874 h 1052623"/>
              <a:gd name="connsiteX32" fmla="*/ 1195448 w 1801504"/>
              <a:gd name="connsiteY32" fmla="*/ 308344 h 1052623"/>
              <a:gd name="connsiteX33" fmla="*/ 1216713 w 1801504"/>
              <a:gd name="connsiteY33" fmla="*/ 265814 h 1052623"/>
              <a:gd name="connsiteX34" fmla="*/ 1312406 w 1801504"/>
              <a:gd name="connsiteY34" fmla="*/ 180753 h 1052623"/>
              <a:gd name="connsiteX35" fmla="*/ 1344304 w 1801504"/>
              <a:gd name="connsiteY35" fmla="*/ 159488 h 1052623"/>
              <a:gd name="connsiteX36" fmla="*/ 1397467 w 1801504"/>
              <a:gd name="connsiteY36" fmla="*/ 138223 h 1052623"/>
              <a:gd name="connsiteX37" fmla="*/ 1429365 w 1801504"/>
              <a:gd name="connsiteY37" fmla="*/ 116958 h 1052623"/>
              <a:gd name="connsiteX38" fmla="*/ 1461262 w 1801504"/>
              <a:gd name="connsiteY38" fmla="*/ 106325 h 1052623"/>
              <a:gd name="connsiteX39" fmla="*/ 1525058 w 1801504"/>
              <a:gd name="connsiteY39" fmla="*/ 74428 h 1052623"/>
              <a:gd name="connsiteX40" fmla="*/ 1556955 w 1801504"/>
              <a:gd name="connsiteY40" fmla="*/ 53163 h 1052623"/>
              <a:gd name="connsiteX41" fmla="*/ 1663281 w 1801504"/>
              <a:gd name="connsiteY41" fmla="*/ 21265 h 1052623"/>
              <a:gd name="connsiteX42" fmla="*/ 1737709 w 1801504"/>
              <a:gd name="connsiteY42" fmla="*/ 10632 h 1052623"/>
              <a:gd name="connsiteX43" fmla="*/ 1801504 w 1801504"/>
              <a:gd name="connsiteY43" fmla="*/ 0 h 1052623"/>
              <a:gd name="connsiteX44" fmla="*/ 1801504 w 1801504"/>
              <a:gd name="connsiteY44" fmla="*/ 0 h 1052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801504" h="1052623">
                <a:moveTo>
                  <a:pt x="110927" y="202018"/>
                </a:moveTo>
                <a:lnTo>
                  <a:pt x="110927" y="202018"/>
                </a:lnTo>
                <a:cubicBezTo>
                  <a:pt x="171068" y="195336"/>
                  <a:pt x="216564" y="176750"/>
                  <a:pt x="270416" y="212651"/>
                </a:cubicBezTo>
                <a:lnTo>
                  <a:pt x="334211" y="255181"/>
                </a:lnTo>
                <a:lnTo>
                  <a:pt x="366109" y="276446"/>
                </a:lnTo>
                <a:cubicBezTo>
                  <a:pt x="376861" y="292575"/>
                  <a:pt x="398006" y="318230"/>
                  <a:pt x="398006" y="340242"/>
                </a:cubicBezTo>
                <a:cubicBezTo>
                  <a:pt x="398006" y="408371"/>
                  <a:pt x="391785" y="391002"/>
                  <a:pt x="366109" y="435935"/>
                </a:cubicBezTo>
                <a:cubicBezTo>
                  <a:pt x="358245" y="449697"/>
                  <a:pt x="354881" y="466198"/>
                  <a:pt x="344844" y="478465"/>
                </a:cubicBezTo>
                <a:cubicBezTo>
                  <a:pt x="257624" y="585068"/>
                  <a:pt x="298617" y="521920"/>
                  <a:pt x="227886" y="584791"/>
                </a:cubicBezTo>
                <a:cubicBezTo>
                  <a:pt x="209155" y="601441"/>
                  <a:pt x="192444" y="620232"/>
                  <a:pt x="174723" y="637953"/>
                </a:cubicBezTo>
                <a:cubicBezTo>
                  <a:pt x="160546" y="652130"/>
                  <a:pt x="143315" y="663802"/>
                  <a:pt x="132193" y="680484"/>
                </a:cubicBezTo>
                <a:cubicBezTo>
                  <a:pt x="125104" y="691116"/>
                  <a:pt x="119963" y="703345"/>
                  <a:pt x="110927" y="712381"/>
                </a:cubicBezTo>
                <a:cubicBezTo>
                  <a:pt x="98396" y="724911"/>
                  <a:pt x="80928" y="731748"/>
                  <a:pt x="68397" y="744279"/>
                </a:cubicBezTo>
                <a:cubicBezTo>
                  <a:pt x="55206" y="757470"/>
                  <a:pt x="27310" y="800593"/>
                  <a:pt x="15234" y="818707"/>
                </a:cubicBezTo>
                <a:cubicBezTo>
                  <a:pt x="-121" y="880132"/>
                  <a:pt x="-9501" y="897806"/>
                  <a:pt x="15234" y="978195"/>
                </a:cubicBezTo>
                <a:cubicBezTo>
                  <a:pt x="18992" y="990409"/>
                  <a:pt x="36037" y="993120"/>
                  <a:pt x="47132" y="999460"/>
                </a:cubicBezTo>
                <a:cubicBezTo>
                  <a:pt x="70799" y="1012984"/>
                  <a:pt x="95053" y="1024731"/>
                  <a:pt x="121560" y="1031358"/>
                </a:cubicBezTo>
                <a:cubicBezTo>
                  <a:pt x="163025" y="1041725"/>
                  <a:pt x="207134" y="1046621"/>
                  <a:pt x="249151" y="1052623"/>
                </a:cubicBezTo>
                <a:cubicBezTo>
                  <a:pt x="351932" y="1049079"/>
                  <a:pt x="455028" y="1050774"/>
                  <a:pt x="557495" y="1041991"/>
                </a:cubicBezTo>
                <a:cubicBezTo>
                  <a:pt x="579828" y="1040077"/>
                  <a:pt x="600478" y="1029050"/>
                  <a:pt x="621290" y="1020725"/>
                </a:cubicBezTo>
                <a:cubicBezTo>
                  <a:pt x="656732" y="1006548"/>
                  <a:pt x="695855" y="999369"/>
                  <a:pt x="727616" y="978195"/>
                </a:cubicBezTo>
                <a:cubicBezTo>
                  <a:pt x="738248" y="971107"/>
                  <a:pt x="748084" y="962645"/>
                  <a:pt x="759513" y="956930"/>
                </a:cubicBezTo>
                <a:cubicBezTo>
                  <a:pt x="794103" y="939635"/>
                  <a:pt x="792838" y="955503"/>
                  <a:pt x="823309" y="925032"/>
                </a:cubicBezTo>
                <a:cubicBezTo>
                  <a:pt x="839356" y="908985"/>
                  <a:pt x="850762" y="888831"/>
                  <a:pt x="865839" y="871870"/>
                </a:cubicBezTo>
                <a:cubicBezTo>
                  <a:pt x="879159" y="856885"/>
                  <a:pt x="895845" y="844995"/>
                  <a:pt x="908369" y="829339"/>
                </a:cubicBezTo>
                <a:cubicBezTo>
                  <a:pt x="950850" y="776237"/>
                  <a:pt x="940291" y="776146"/>
                  <a:pt x="972165" y="733646"/>
                </a:cubicBezTo>
                <a:cubicBezTo>
                  <a:pt x="995563" y="702448"/>
                  <a:pt x="1005890" y="690317"/>
                  <a:pt x="1025327" y="659218"/>
                </a:cubicBezTo>
                <a:cubicBezTo>
                  <a:pt x="1036280" y="641693"/>
                  <a:pt x="1047983" y="624540"/>
                  <a:pt x="1057225" y="606056"/>
                </a:cubicBezTo>
                <a:cubicBezTo>
                  <a:pt x="1065761" y="588985"/>
                  <a:pt x="1069954" y="569964"/>
                  <a:pt x="1078490" y="552893"/>
                </a:cubicBezTo>
                <a:cubicBezTo>
                  <a:pt x="1087732" y="534409"/>
                  <a:pt x="1101146" y="518214"/>
                  <a:pt x="1110388" y="499730"/>
                </a:cubicBezTo>
                <a:cubicBezTo>
                  <a:pt x="1125182" y="470141"/>
                  <a:pt x="1142994" y="412545"/>
                  <a:pt x="1152918" y="382772"/>
                </a:cubicBezTo>
                <a:cubicBezTo>
                  <a:pt x="1156462" y="372139"/>
                  <a:pt x="1156826" y="359840"/>
                  <a:pt x="1163551" y="350874"/>
                </a:cubicBezTo>
                <a:cubicBezTo>
                  <a:pt x="1174183" y="336697"/>
                  <a:pt x="1186056" y="323371"/>
                  <a:pt x="1195448" y="308344"/>
                </a:cubicBezTo>
                <a:cubicBezTo>
                  <a:pt x="1203848" y="294903"/>
                  <a:pt x="1206982" y="278325"/>
                  <a:pt x="1216713" y="265814"/>
                </a:cubicBezTo>
                <a:cubicBezTo>
                  <a:pt x="1244027" y="230696"/>
                  <a:pt x="1276965" y="206068"/>
                  <a:pt x="1312406" y="180753"/>
                </a:cubicBezTo>
                <a:cubicBezTo>
                  <a:pt x="1322805" y="173325"/>
                  <a:pt x="1332874" y="165203"/>
                  <a:pt x="1344304" y="159488"/>
                </a:cubicBezTo>
                <a:cubicBezTo>
                  <a:pt x="1361375" y="150953"/>
                  <a:pt x="1380396" y="146758"/>
                  <a:pt x="1397467" y="138223"/>
                </a:cubicBezTo>
                <a:cubicBezTo>
                  <a:pt x="1408897" y="132508"/>
                  <a:pt x="1417935" y="122673"/>
                  <a:pt x="1429365" y="116958"/>
                </a:cubicBezTo>
                <a:cubicBezTo>
                  <a:pt x="1439389" y="111946"/>
                  <a:pt x="1451238" y="111337"/>
                  <a:pt x="1461262" y="106325"/>
                </a:cubicBezTo>
                <a:cubicBezTo>
                  <a:pt x="1543697" y="65107"/>
                  <a:pt x="1444892" y="101148"/>
                  <a:pt x="1525058" y="74428"/>
                </a:cubicBezTo>
                <a:cubicBezTo>
                  <a:pt x="1535690" y="67340"/>
                  <a:pt x="1545278" y="58353"/>
                  <a:pt x="1556955" y="53163"/>
                </a:cubicBezTo>
                <a:cubicBezTo>
                  <a:pt x="1576168" y="44624"/>
                  <a:pt x="1637106" y="26024"/>
                  <a:pt x="1663281" y="21265"/>
                </a:cubicBezTo>
                <a:cubicBezTo>
                  <a:pt x="1687938" y="16782"/>
                  <a:pt x="1712939" y="14443"/>
                  <a:pt x="1737709" y="10632"/>
                </a:cubicBezTo>
                <a:cubicBezTo>
                  <a:pt x="1759017" y="7354"/>
                  <a:pt x="1801504" y="0"/>
                  <a:pt x="1801504" y="0"/>
                </a:cubicBezTo>
                <a:lnTo>
                  <a:pt x="1801504" y="0"/>
                </a:lnTo>
              </a:path>
            </a:pathLst>
          </a:custGeom>
          <a:noFill/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475347A-139D-A240-9AA2-C09837F6A42E}"/>
              </a:ext>
            </a:extLst>
          </p:cNvPr>
          <p:cNvSpPr/>
          <p:nvPr/>
        </p:nvSpPr>
        <p:spPr>
          <a:xfrm>
            <a:off x="5928511" y="2844209"/>
            <a:ext cx="1860698" cy="1169582"/>
          </a:xfrm>
          <a:custGeom>
            <a:avLst/>
            <a:gdLst>
              <a:gd name="connsiteX0" fmla="*/ 0 w 1860698"/>
              <a:gd name="connsiteY0" fmla="*/ 1169582 h 1169582"/>
              <a:gd name="connsiteX1" fmla="*/ 0 w 1860698"/>
              <a:gd name="connsiteY1" fmla="*/ 1169582 h 1169582"/>
              <a:gd name="connsiteX2" fmla="*/ 978196 w 1860698"/>
              <a:gd name="connsiteY2" fmla="*/ 1137684 h 1169582"/>
              <a:gd name="connsiteX3" fmla="*/ 1509823 w 1860698"/>
              <a:gd name="connsiteY3" fmla="*/ 903768 h 1169582"/>
              <a:gd name="connsiteX4" fmla="*/ 1733107 w 1860698"/>
              <a:gd name="connsiteY4" fmla="*/ 680484 h 1169582"/>
              <a:gd name="connsiteX5" fmla="*/ 1786270 w 1860698"/>
              <a:gd name="connsiteY5" fmla="*/ 584791 h 1169582"/>
              <a:gd name="connsiteX6" fmla="*/ 1818168 w 1860698"/>
              <a:gd name="connsiteY6" fmla="*/ 542261 h 1169582"/>
              <a:gd name="connsiteX7" fmla="*/ 1839433 w 1860698"/>
              <a:gd name="connsiteY7" fmla="*/ 478466 h 1169582"/>
              <a:gd name="connsiteX8" fmla="*/ 1860698 w 1860698"/>
              <a:gd name="connsiteY8" fmla="*/ 287080 h 1169582"/>
              <a:gd name="connsiteX9" fmla="*/ 1850065 w 1860698"/>
              <a:gd name="connsiteY9" fmla="*/ 0 h 1169582"/>
              <a:gd name="connsiteX10" fmla="*/ 1850065 w 1860698"/>
              <a:gd name="connsiteY10" fmla="*/ 0 h 1169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60698" h="1169582">
                <a:moveTo>
                  <a:pt x="0" y="1169582"/>
                </a:moveTo>
                <a:lnTo>
                  <a:pt x="0" y="1169582"/>
                </a:lnTo>
                <a:lnTo>
                  <a:pt x="978196" y="1137684"/>
                </a:lnTo>
                <a:cubicBezTo>
                  <a:pt x="1116108" y="1116544"/>
                  <a:pt x="1370304" y="1030000"/>
                  <a:pt x="1509823" y="903768"/>
                </a:cubicBezTo>
                <a:cubicBezTo>
                  <a:pt x="1579336" y="840875"/>
                  <a:pt x="1673203" y="762852"/>
                  <a:pt x="1733107" y="680484"/>
                </a:cubicBezTo>
                <a:cubicBezTo>
                  <a:pt x="1791960" y="599561"/>
                  <a:pt x="1741344" y="656672"/>
                  <a:pt x="1786270" y="584791"/>
                </a:cubicBezTo>
                <a:cubicBezTo>
                  <a:pt x="1795662" y="569764"/>
                  <a:pt x="1807535" y="556438"/>
                  <a:pt x="1818168" y="542261"/>
                </a:cubicBezTo>
                <a:cubicBezTo>
                  <a:pt x="1825256" y="520996"/>
                  <a:pt x="1836263" y="500656"/>
                  <a:pt x="1839433" y="478466"/>
                </a:cubicBezTo>
                <a:cubicBezTo>
                  <a:pt x="1855601" y="365285"/>
                  <a:pt x="1847796" y="428996"/>
                  <a:pt x="1860698" y="287080"/>
                </a:cubicBezTo>
                <a:cubicBezTo>
                  <a:pt x="1849053" y="42555"/>
                  <a:pt x="1850065" y="138308"/>
                  <a:pt x="1850065" y="0"/>
                </a:cubicBezTo>
                <a:lnTo>
                  <a:pt x="1850065" y="0"/>
                </a:lnTo>
              </a:path>
            </a:pathLst>
          </a:custGeom>
          <a:noFill/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AE67BFB7-876E-DA40-B84A-1B6BE51764B9}"/>
              </a:ext>
            </a:extLst>
          </p:cNvPr>
          <p:cNvSpPr/>
          <p:nvPr/>
        </p:nvSpPr>
        <p:spPr>
          <a:xfrm>
            <a:off x="6464595" y="925033"/>
            <a:ext cx="3742661" cy="1733107"/>
          </a:xfrm>
          <a:custGeom>
            <a:avLst/>
            <a:gdLst>
              <a:gd name="connsiteX0" fmla="*/ 10633 w 3742661"/>
              <a:gd name="connsiteY0" fmla="*/ 0 h 1733107"/>
              <a:gd name="connsiteX1" fmla="*/ 10633 w 3742661"/>
              <a:gd name="connsiteY1" fmla="*/ 0 h 1733107"/>
              <a:gd name="connsiteX2" fmla="*/ 21265 w 3742661"/>
              <a:gd name="connsiteY2" fmla="*/ 340241 h 1733107"/>
              <a:gd name="connsiteX3" fmla="*/ 10633 w 3742661"/>
              <a:gd name="connsiteY3" fmla="*/ 457200 h 1733107"/>
              <a:gd name="connsiteX4" fmla="*/ 0 w 3742661"/>
              <a:gd name="connsiteY4" fmla="*/ 669851 h 1733107"/>
              <a:gd name="connsiteX5" fmla="*/ 10633 w 3742661"/>
              <a:gd name="connsiteY5" fmla="*/ 1041990 h 1733107"/>
              <a:gd name="connsiteX6" fmla="*/ 925033 w 3742661"/>
              <a:gd name="connsiteY6" fmla="*/ 1658679 h 1733107"/>
              <a:gd name="connsiteX7" fmla="*/ 1796903 w 3742661"/>
              <a:gd name="connsiteY7" fmla="*/ 1690576 h 1733107"/>
              <a:gd name="connsiteX8" fmla="*/ 1892596 w 3742661"/>
              <a:gd name="connsiteY8" fmla="*/ 1701209 h 1733107"/>
              <a:gd name="connsiteX9" fmla="*/ 1977656 w 3742661"/>
              <a:gd name="connsiteY9" fmla="*/ 1711841 h 1733107"/>
              <a:gd name="connsiteX10" fmla="*/ 2307265 w 3742661"/>
              <a:gd name="connsiteY10" fmla="*/ 1733107 h 1733107"/>
              <a:gd name="connsiteX11" fmla="*/ 3349256 w 3742661"/>
              <a:gd name="connsiteY11" fmla="*/ 1711841 h 1733107"/>
              <a:gd name="connsiteX12" fmla="*/ 3498112 w 3742661"/>
              <a:gd name="connsiteY12" fmla="*/ 1701209 h 1733107"/>
              <a:gd name="connsiteX13" fmla="*/ 3742661 w 3742661"/>
              <a:gd name="connsiteY13" fmla="*/ 1690576 h 1733107"/>
              <a:gd name="connsiteX14" fmla="*/ 3742661 w 3742661"/>
              <a:gd name="connsiteY14" fmla="*/ 1690576 h 1733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42661" h="1733107">
                <a:moveTo>
                  <a:pt x="10633" y="0"/>
                </a:moveTo>
                <a:lnTo>
                  <a:pt x="10633" y="0"/>
                </a:lnTo>
                <a:cubicBezTo>
                  <a:pt x="14177" y="113414"/>
                  <a:pt x="21265" y="226772"/>
                  <a:pt x="21265" y="340241"/>
                </a:cubicBezTo>
                <a:cubicBezTo>
                  <a:pt x="21265" y="379388"/>
                  <a:pt x="13153" y="418134"/>
                  <a:pt x="10633" y="457200"/>
                </a:cubicBezTo>
                <a:cubicBezTo>
                  <a:pt x="6064" y="528025"/>
                  <a:pt x="3544" y="598967"/>
                  <a:pt x="0" y="669851"/>
                </a:cubicBezTo>
                <a:cubicBezTo>
                  <a:pt x="3544" y="793897"/>
                  <a:pt x="6588" y="917959"/>
                  <a:pt x="10633" y="1041990"/>
                </a:cubicBezTo>
                <a:cubicBezTo>
                  <a:pt x="40098" y="1945569"/>
                  <a:pt x="-166931" y="1645679"/>
                  <a:pt x="925033" y="1658679"/>
                </a:cubicBezTo>
                <a:cubicBezTo>
                  <a:pt x="1527452" y="1686062"/>
                  <a:pt x="1236814" y="1675838"/>
                  <a:pt x="1796903" y="1690576"/>
                </a:cubicBezTo>
                <a:lnTo>
                  <a:pt x="1892596" y="1701209"/>
                </a:lnTo>
                <a:cubicBezTo>
                  <a:pt x="1920974" y="1704548"/>
                  <a:pt x="1949166" y="1709649"/>
                  <a:pt x="1977656" y="1711841"/>
                </a:cubicBezTo>
                <a:cubicBezTo>
                  <a:pt x="2087430" y="1720285"/>
                  <a:pt x="2307265" y="1733107"/>
                  <a:pt x="2307265" y="1733107"/>
                </a:cubicBezTo>
                <a:cubicBezTo>
                  <a:pt x="2695124" y="1727720"/>
                  <a:pt x="2987585" y="1729924"/>
                  <a:pt x="3349256" y="1711841"/>
                </a:cubicBezTo>
                <a:cubicBezTo>
                  <a:pt x="3398939" y="1709357"/>
                  <a:pt x="3448439" y="1703894"/>
                  <a:pt x="3498112" y="1701209"/>
                </a:cubicBezTo>
                <a:cubicBezTo>
                  <a:pt x="3579586" y="1696805"/>
                  <a:pt x="3742661" y="1690576"/>
                  <a:pt x="3742661" y="1690576"/>
                </a:cubicBezTo>
                <a:lnTo>
                  <a:pt x="3742661" y="1690576"/>
                </a:lnTo>
              </a:path>
            </a:pathLst>
          </a:custGeom>
          <a:noFill/>
          <a:ln w="63500">
            <a:solidFill>
              <a:schemeClr val="accent1">
                <a:lumMod val="50000"/>
              </a:schemeClr>
            </a:solidFill>
            <a:headEnd type="triangle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ABEC6B-2CCF-484F-8D92-147FECA3FD96}"/>
              </a:ext>
            </a:extLst>
          </p:cNvPr>
          <p:cNvSpPr/>
          <p:nvPr/>
        </p:nvSpPr>
        <p:spPr>
          <a:xfrm>
            <a:off x="6602819" y="1212112"/>
            <a:ext cx="3721395" cy="1127051"/>
          </a:xfrm>
          <a:custGeom>
            <a:avLst/>
            <a:gdLst>
              <a:gd name="connsiteX0" fmla="*/ 0 w 3721395"/>
              <a:gd name="connsiteY0" fmla="*/ 1095153 h 1127051"/>
              <a:gd name="connsiteX1" fmla="*/ 0 w 3721395"/>
              <a:gd name="connsiteY1" fmla="*/ 1095153 h 1127051"/>
              <a:gd name="connsiteX2" fmla="*/ 53162 w 3721395"/>
              <a:gd name="connsiteY2" fmla="*/ 999460 h 1127051"/>
              <a:gd name="connsiteX3" fmla="*/ 95693 w 3721395"/>
              <a:gd name="connsiteY3" fmla="*/ 871869 h 1127051"/>
              <a:gd name="connsiteX4" fmla="*/ 116958 w 3721395"/>
              <a:gd name="connsiteY4" fmla="*/ 829339 h 1127051"/>
              <a:gd name="connsiteX5" fmla="*/ 127590 w 3721395"/>
              <a:gd name="connsiteY5" fmla="*/ 786809 h 1127051"/>
              <a:gd name="connsiteX6" fmla="*/ 170121 w 3721395"/>
              <a:gd name="connsiteY6" fmla="*/ 680483 h 1127051"/>
              <a:gd name="connsiteX7" fmla="*/ 191386 w 3721395"/>
              <a:gd name="connsiteY7" fmla="*/ 627321 h 1127051"/>
              <a:gd name="connsiteX8" fmla="*/ 212651 w 3721395"/>
              <a:gd name="connsiteY8" fmla="*/ 552893 h 1127051"/>
              <a:gd name="connsiteX9" fmla="*/ 223283 w 3721395"/>
              <a:gd name="connsiteY9" fmla="*/ 520995 h 1127051"/>
              <a:gd name="connsiteX10" fmla="*/ 233916 w 3721395"/>
              <a:gd name="connsiteY10" fmla="*/ 457200 h 1127051"/>
              <a:gd name="connsiteX11" fmla="*/ 244548 w 3721395"/>
              <a:gd name="connsiteY11" fmla="*/ 425302 h 1127051"/>
              <a:gd name="connsiteX12" fmla="*/ 255181 w 3721395"/>
              <a:gd name="connsiteY12" fmla="*/ 382772 h 1127051"/>
              <a:gd name="connsiteX13" fmla="*/ 265814 w 3721395"/>
              <a:gd name="connsiteY13" fmla="*/ 265814 h 1127051"/>
              <a:gd name="connsiteX14" fmla="*/ 287079 w 3721395"/>
              <a:gd name="connsiteY14" fmla="*/ 223283 h 1127051"/>
              <a:gd name="connsiteX15" fmla="*/ 318976 w 3721395"/>
              <a:gd name="connsiteY15" fmla="*/ 148855 h 1127051"/>
              <a:gd name="connsiteX16" fmla="*/ 382772 w 3721395"/>
              <a:gd name="connsiteY16" fmla="*/ 63795 h 1127051"/>
              <a:gd name="connsiteX17" fmla="*/ 404037 w 3721395"/>
              <a:gd name="connsiteY17" fmla="*/ 31897 h 1127051"/>
              <a:gd name="connsiteX18" fmla="*/ 425302 w 3721395"/>
              <a:gd name="connsiteY18" fmla="*/ 116958 h 1127051"/>
              <a:gd name="connsiteX19" fmla="*/ 404037 w 3721395"/>
              <a:gd name="connsiteY19" fmla="*/ 414669 h 1127051"/>
              <a:gd name="connsiteX20" fmla="*/ 425302 w 3721395"/>
              <a:gd name="connsiteY20" fmla="*/ 542260 h 1127051"/>
              <a:gd name="connsiteX21" fmla="*/ 446567 w 3721395"/>
              <a:gd name="connsiteY21" fmla="*/ 595423 h 1127051"/>
              <a:gd name="connsiteX22" fmla="*/ 457200 w 3721395"/>
              <a:gd name="connsiteY22" fmla="*/ 627321 h 1127051"/>
              <a:gd name="connsiteX23" fmla="*/ 499730 w 3721395"/>
              <a:gd name="connsiteY23" fmla="*/ 648586 h 1127051"/>
              <a:gd name="connsiteX24" fmla="*/ 520995 w 3721395"/>
              <a:gd name="connsiteY24" fmla="*/ 691116 h 1127051"/>
              <a:gd name="connsiteX25" fmla="*/ 542260 w 3721395"/>
              <a:gd name="connsiteY25" fmla="*/ 754911 h 1127051"/>
              <a:gd name="connsiteX26" fmla="*/ 552893 w 3721395"/>
              <a:gd name="connsiteY26" fmla="*/ 786809 h 1127051"/>
              <a:gd name="connsiteX27" fmla="*/ 563525 w 3721395"/>
              <a:gd name="connsiteY27" fmla="*/ 818707 h 1127051"/>
              <a:gd name="connsiteX28" fmla="*/ 574158 w 3721395"/>
              <a:gd name="connsiteY28" fmla="*/ 850604 h 1127051"/>
              <a:gd name="connsiteX29" fmla="*/ 584790 w 3721395"/>
              <a:gd name="connsiteY29" fmla="*/ 893135 h 1127051"/>
              <a:gd name="connsiteX30" fmla="*/ 595423 w 3721395"/>
              <a:gd name="connsiteY30" fmla="*/ 925032 h 1127051"/>
              <a:gd name="connsiteX31" fmla="*/ 627321 w 3721395"/>
              <a:gd name="connsiteY31" fmla="*/ 999460 h 1127051"/>
              <a:gd name="connsiteX32" fmla="*/ 680483 w 3721395"/>
              <a:gd name="connsiteY32" fmla="*/ 1010093 h 1127051"/>
              <a:gd name="connsiteX33" fmla="*/ 712381 w 3721395"/>
              <a:gd name="connsiteY33" fmla="*/ 1020725 h 1127051"/>
              <a:gd name="connsiteX34" fmla="*/ 744279 w 3721395"/>
              <a:gd name="connsiteY34" fmla="*/ 1041990 h 1127051"/>
              <a:gd name="connsiteX35" fmla="*/ 765544 w 3721395"/>
              <a:gd name="connsiteY35" fmla="*/ 1073888 h 1127051"/>
              <a:gd name="connsiteX36" fmla="*/ 871869 w 3721395"/>
              <a:gd name="connsiteY36" fmla="*/ 1063255 h 1127051"/>
              <a:gd name="connsiteX37" fmla="*/ 903767 w 3721395"/>
              <a:gd name="connsiteY37" fmla="*/ 1041990 h 1127051"/>
              <a:gd name="connsiteX38" fmla="*/ 967562 w 3721395"/>
              <a:gd name="connsiteY38" fmla="*/ 967562 h 1127051"/>
              <a:gd name="connsiteX39" fmla="*/ 1010093 w 3721395"/>
              <a:gd name="connsiteY39" fmla="*/ 903767 h 1127051"/>
              <a:gd name="connsiteX40" fmla="*/ 1041990 w 3721395"/>
              <a:gd name="connsiteY40" fmla="*/ 829339 h 1127051"/>
              <a:gd name="connsiteX41" fmla="*/ 1063255 w 3721395"/>
              <a:gd name="connsiteY41" fmla="*/ 765544 h 1127051"/>
              <a:gd name="connsiteX42" fmla="*/ 1073888 w 3721395"/>
              <a:gd name="connsiteY42" fmla="*/ 733646 h 1127051"/>
              <a:gd name="connsiteX43" fmla="*/ 1084521 w 3721395"/>
              <a:gd name="connsiteY43" fmla="*/ 584790 h 1127051"/>
              <a:gd name="connsiteX44" fmla="*/ 1095153 w 3721395"/>
              <a:gd name="connsiteY44" fmla="*/ 489097 h 1127051"/>
              <a:gd name="connsiteX45" fmla="*/ 1105786 w 3721395"/>
              <a:gd name="connsiteY45" fmla="*/ 350874 h 1127051"/>
              <a:gd name="connsiteX46" fmla="*/ 1148316 w 3721395"/>
              <a:gd name="connsiteY46" fmla="*/ 255181 h 1127051"/>
              <a:gd name="connsiteX47" fmla="*/ 1190846 w 3721395"/>
              <a:gd name="connsiteY47" fmla="*/ 159488 h 1127051"/>
              <a:gd name="connsiteX48" fmla="*/ 1254641 w 3721395"/>
              <a:gd name="connsiteY48" fmla="*/ 95693 h 1127051"/>
              <a:gd name="connsiteX49" fmla="*/ 1265274 w 3721395"/>
              <a:gd name="connsiteY49" fmla="*/ 63795 h 1127051"/>
              <a:gd name="connsiteX50" fmla="*/ 1275907 w 3721395"/>
              <a:gd name="connsiteY50" fmla="*/ 0 h 1127051"/>
              <a:gd name="connsiteX51" fmla="*/ 1286539 w 3721395"/>
              <a:gd name="connsiteY51" fmla="*/ 63795 h 1127051"/>
              <a:gd name="connsiteX52" fmla="*/ 1307804 w 3721395"/>
              <a:gd name="connsiteY52" fmla="*/ 244548 h 1127051"/>
              <a:gd name="connsiteX53" fmla="*/ 1329069 w 3721395"/>
              <a:gd name="connsiteY53" fmla="*/ 701748 h 1127051"/>
              <a:gd name="connsiteX54" fmla="*/ 1350334 w 3721395"/>
              <a:gd name="connsiteY54" fmla="*/ 829339 h 1127051"/>
              <a:gd name="connsiteX55" fmla="*/ 1360967 w 3721395"/>
              <a:gd name="connsiteY55" fmla="*/ 871869 h 1127051"/>
              <a:gd name="connsiteX56" fmla="*/ 1414130 w 3721395"/>
              <a:gd name="connsiteY56" fmla="*/ 925032 h 1127051"/>
              <a:gd name="connsiteX57" fmla="*/ 1509823 w 3721395"/>
              <a:gd name="connsiteY57" fmla="*/ 978195 h 1127051"/>
              <a:gd name="connsiteX58" fmla="*/ 1562986 w 3721395"/>
              <a:gd name="connsiteY58" fmla="*/ 1041990 h 1127051"/>
              <a:gd name="connsiteX59" fmla="*/ 1658679 w 3721395"/>
              <a:gd name="connsiteY59" fmla="*/ 1116418 h 1127051"/>
              <a:gd name="connsiteX60" fmla="*/ 1690576 w 3721395"/>
              <a:gd name="connsiteY60" fmla="*/ 1127051 h 1127051"/>
              <a:gd name="connsiteX61" fmla="*/ 1796902 w 3721395"/>
              <a:gd name="connsiteY61" fmla="*/ 1105786 h 1127051"/>
              <a:gd name="connsiteX62" fmla="*/ 1828800 w 3721395"/>
              <a:gd name="connsiteY62" fmla="*/ 1084521 h 1127051"/>
              <a:gd name="connsiteX63" fmla="*/ 1913860 w 3721395"/>
              <a:gd name="connsiteY63" fmla="*/ 988828 h 1127051"/>
              <a:gd name="connsiteX64" fmla="*/ 1935125 w 3721395"/>
              <a:gd name="connsiteY64" fmla="*/ 935665 h 1127051"/>
              <a:gd name="connsiteX65" fmla="*/ 1956390 w 3721395"/>
              <a:gd name="connsiteY65" fmla="*/ 871869 h 1127051"/>
              <a:gd name="connsiteX66" fmla="*/ 1988288 w 3721395"/>
              <a:gd name="connsiteY66" fmla="*/ 808074 h 1127051"/>
              <a:gd name="connsiteX67" fmla="*/ 2030818 w 3721395"/>
              <a:gd name="connsiteY67" fmla="*/ 723014 h 1127051"/>
              <a:gd name="connsiteX68" fmla="*/ 2062716 w 3721395"/>
              <a:gd name="connsiteY68" fmla="*/ 659218 h 1127051"/>
              <a:gd name="connsiteX69" fmla="*/ 2083981 w 3721395"/>
              <a:gd name="connsiteY69" fmla="*/ 616688 h 1127051"/>
              <a:gd name="connsiteX70" fmla="*/ 2147776 w 3721395"/>
              <a:gd name="connsiteY70" fmla="*/ 499730 h 1127051"/>
              <a:gd name="connsiteX71" fmla="*/ 2158409 w 3721395"/>
              <a:gd name="connsiteY71" fmla="*/ 467832 h 1127051"/>
              <a:gd name="connsiteX72" fmla="*/ 2169041 w 3721395"/>
              <a:gd name="connsiteY72" fmla="*/ 425302 h 1127051"/>
              <a:gd name="connsiteX73" fmla="*/ 2190307 w 3721395"/>
              <a:gd name="connsiteY73" fmla="*/ 393404 h 1127051"/>
              <a:gd name="connsiteX74" fmla="*/ 2211572 w 3721395"/>
              <a:gd name="connsiteY74" fmla="*/ 350874 h 1127051"/>
              <a:gd name="connsiteX75" fmla="*/ 2232837 w 3721395"/>
              <a:gd name="connsiteY75" fmla="*/ 265814 h 1127051"/>
              <a:gd name="connsiteX76" fmla="*/ 2243469 w 3721395"/>
              <a:gd name="connsiteY76" fmla="*/ 233916 h 1127051"/>
              <a:gd name="connsiteX77" fmla="*/ 2264734 w 3721395"/>
              <a:gd name="connsiteY77" fmla="*/ 148855 h 1127051"/>
              <a:gd name="connsiteX78" fmla="*/ 2275367 w 3721395"/>
              <a:gd name="connsiteY78" fmla="*/ 116958 h 1127051"/>
              <a:gd name="connsiteX79" fmla="*/ 2296632 w 3721395"/>
              <a:gd name="connsiteY79" fmla="*/ 85060 h 1127051"/>
              <a:gd name="connsiteX80" fmla="*/ 2339162 w 3721395"/>
              <a:gd name="connsiteY80" fmla="*/ 233916 h 1127051"/>
              <a:gd name="connsiteX81" fmla="*/ 2349795 w 3721395"/>
              <a:gd name="connsiteY81" fmla="*/ 276446 h 1127051"/>
              <a:gd name="connsiteX82" fmla="*/ 2371060 w 3721395"/>
              <a:gd name="connsiteY82" fmla="*/ 595423 h 1127051"/>
              <a:gd name="connsiteX83" fmla="*/ 2392325 w 3721395"/>
              <a:gd name="connsiteY83" fmla="*/ 818707 h 1127051"/>
              <a:gd name="connsiteX84" fmla="*/ 2445488 w 3721395"/>
              <a:gd name="connsiteY84" fmla="*/ 871869 h 1127051"/>
              <a:gd name="connsiteX85" fmla="*/ 2488018 w 3721395"/>
              <a:gd name="connsiteY85" fmla="*/ 935665 h 1127051"/>
              <a:gd name="connsiteX86" fmla="*/ 2541181 w 3721395"/>
              <a:gd name="connsiteY86" fmla="*/ 988828 h 1127051"/>
              <a:gd name="connsiteX87" fmla="*/ 2583711 w 3721395"/>
              <a:gd name="connsiteY87" fmla="*/ 1052623 h 1127051"/>
              <a:gd name="connsiteX88" fmla="*/ 2647507 w 3721395"/>
              <a:gd name="connsiteY88" fmla="*/ 1073888 h 1127051"/>
              <a:gd name="connsiteX89" fmla="*/ 2679404 w 3721395"/>
              <a:gd name="connsiteY89" fmla="*/ 1063255 h 1127051"/>
              <a:gd name="connsiteX90" fmla="*/ 2753832 w 3721395"/>
              <a:gd name="connsiteY90" fmla="*/ 967562 h 1127051"/>
              <a:gd name="connsiteX91" fmla="*/ 2806995 w 3721395"/>
              <a:gd name="connsiteY91" fmla="*/ 903767 h 1127051"/>
              <a:gd name="connsiteX92" fmla="*/ 2817628 w 3721395"/>
              <a:gd name="connsiteY92" fmla="*/ 871869 h 1127051"/>
              <a:gd name="connsiteX93" fmla="*/ 2849525 w 3721395"/>
              <a:gd name="connsiteY93" fmla="*/ 839972 h 1127051"/>
              <a:gd name="connsiteX94" fmla="*/ 2881423 w 3721395"/>
              <a:gd name="connsiteY94" fmla="*/ 797441 h 1127051"/>
              <a:gd name="connsiteX95" fmla="*/ 2913321 w 3721395"/>
              <a:gd name="connsiteY95" fmla="*/ 733646 h 1127051"/>
              <a:gd name="connsiteX96" fmla="*/ 2955851 w 3721395"/>
              <a:gd name="connsiteY96" fmla="*/ 648586 h 1127051"/>
              <a:gd name="connsiteX97" fmla="*/ 2977116 w 3721395"/>
              <a:gd name="connsiteY97" fmla="*/ 606055 h 1127051"/>
              <a:gd name="connsiteX98" fmla="*/ 2998381 w 3721395"/>
              <a:gd name="connsiteY98" fmla="*/ 552893 h 1127051"/>
              <a:gd name="connsiteX99" fmla="*/ 3019646 w 3721395"/>
              <a:gd name="connsiteY99" fmla="*/ 510362 h 1127051"/>
              <a:gd name="connsiteX100" fmla="*/ 3062176 w 3721395"/>
              <a:gd name="connsiteY100" fmla="*/ 382772 h 1127051"/>
              <a:gd name="connsiteX101" fmla="*/ 3083441 w 3721395"/>
              <a:gd name="connsiteY101" fmla="*/ 489097 h 1127051"/>
              <a:gd name="connsiteX102" fmla="*/ 3104707 w 3721395"/>
              <a:gd name="connsiteY102" fmla="*/ 616688 h 1127051"/>
              <a:gd name="connsiteX103" fmla="*/ 3125972 w 3721395"/>
              <a:gd name="connsiteY103" fmla="*/ 946297 h 1127051"/>
              <a:gd name="connsiteX104" fmla="*/ 3147237 w 3721395"/>
              <a:gd name="connsiteY104" fmla="*/ 988828 h 1127051"/>
              <a:gd name="connsiteX105" fmla="*/ 3327990 w 3721395"/>
              <a:gd name="connsiteY105" fmla="*/ 1052623 h 1127051"/>
              <a:gd name="connsiteX106" fmla="*/ 3391786 w 3721395"/>
              <a:gd name="connsiteY106" fmla="*/ 1073888 h 1127051"/>
              <a:gd name="connsiteX107" fmla="*/ 3423683 w 3721395"/>
              <a:gd name="connsiteY107" fmla="*/ 1084521 h 1127051"/>
              <a:gd name="connsiteX108" fmla="*/ 3508744 w 3721395"/>
              <a:gd name="connsiteY108" fmla="*/ 1073888 h 1127051"/>
              <a:gd name="connsiteX109" fmla="*/ 3721395 w 3721395"/>
              <a:gd name="connsiteY109" fmla="*/ 1063255 h 112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3721395" h="1127051">
                <a:moveTo>
                  <a:pt x="0" y="1095153"/>
                </a:moveTo>
                <a:lnTo>
                  <a:pt x="0" y="1095153"/>
                </a:lnTo>
                <a:cubicBezTo>
                  <a:pt x="17721" y="1063255"/>
                  <a:pt x="36843" y="1032097"/>
                  <a:pt x="53162" y="999460"/>
                </a:cubicBezTo>
                <a:cubicBezTo>
                  <a:pt x="83058" y="939668"/>
                  <a:pt x="70473" y="941224"/>
                  <a:pt x="95693" y="871869"/>
                </a:cubicBezTo>
                <a:cubicBezTo>
                  <a:pt x="101110" y="856973"/>
                  <a:pt x="109870" y="843516"/>
                  <a:pt x="116958" y="829339"/>
                </a:cubicBezTo>
                <a:cubicBezTo>
                  <a:pt x="120502" y="815162"/>
                  <a:pt x="122675" y="800571"/>
                  <a:pt x="127590" y="786809"/>
                </a:cubicBezTo>
                <a:cubicBezTo>
                  <a:pt x="140429" y="750861"/>
                  <a:pt x="155944" y="715925"/>
                  <a:pt x="170121" y="680483"/>
                </a:cubicBezTo>
                <a:cubicBezTo>
                  <a:pt x="177209" y="662762"/>
                  <a:pt x="185351" y="645427"/>
                  <a:pt x="191386" y="627321"/>
                </a:cubicBezTo>
                <a:cubicBezTo>
                  <a:pt x="216878" y="550840"/>
                  <a:pt x="185949" y="646349"/>
                  <a:pt x="212651" y="552893"/>
                </a:cubicBezTo>
                <a:cubicBezTo>
                  <a:pt x="215730" y="542116"/>
                  <a:pt x="220852" y="531936"/>
                  <a:pt x="223283" y="520995"/>
                </a:cubicBezTo>
                <a:cubicBezTo>
                  <a:pt x="227960" y="499950"/>
                  <a:pt x="229239" y="478245"/>
                  <a:pt x="233916" y="457200"/>
                </a:cubicBezTo>
                <a:cubicBezTo>
                  <a:pt x="236347" y="446259"/>
                  <a:pt x="241469" y="436079"/>
                  <a:pt x="244548" y="425302"/>
                </a:cubicBezTo>
                <a:cubicBezTo>
                  <a:pt x="248562" y="411251"/>
                  <a:pt x="251637" y="396949"/>
                  <a:pt x="255181" y="382772"/>
                </a:cubicBezTo>
                <a:cubicBezTo>
                  <a:pt x="258725" y="343786"/>
                  <a:pt x="258137" y="304201"/>
                  <a:pt x="265814" y="265814"/>
                </a:cubicBezTo>
                <a:cubicBezTo>
                  <a:pt x="268923" y="250272"/>
                  <a:pt x="280835" y="237852"/>
                  <a:pt x="287079" y="223283"/>
                </a:cubicBezTo>
                <a:cubicBezTo>
                  <a:pt x="304090" y="183590"/>
                  <a:pt x="290766" y="191170"/>
                  <a:pt x="318976" y="148855"/>
                </a:cubicBezTo>
                <a:cubicBezTo>
                  <a:pt x="338636" y="119366"/>
                  <a:pt x="363113" y="93285"/>
                  <a:pt x="382772" y="63795"/>
                </a:cubicBezTo>
                <a:lnTo>
                  <a:pt x="404037" y="31897"/>
                </a:lnTo>
                <a:cubicBezTo>
                  <a:pt x="412426" y="57066"/>
                  <a:pt x="425302" y="91301"/>
                  <a:pt x="425302" y="116958"/>
                </a:cubicBezTo>
                <a:cubicBezTo>
                  <a:pt x="425302" y="240141"/>
                  <a:pt x="416252" y="304731"/>
                  <a:pt x="404037" y="414669"/>
                </a:cubicBezTo>
                <a:cubicBezTo>
                  <a:pt x="407426" y="438394"/>
                  <a:pt x="416820" y="513986"/>
                  <a:pt x="425302" y="542260"/>
                </a:cubicBezTo>
                <a:cubicBezTo>
                  <a:pt x="430786" y="560541"/>
                  <a:pt x="439865" y="577552"/>
                  <a:pt x="446567" y="595423"/>
                </a:cubicBezTo>
                <a:cubicBezTo>
                  <a:pt x="450502" y="605917"/>
                  <a:pt x="449275" y="619396"/>
                  <a:pt x="457200" y="627321"/>
                </a:cubicBezTo>
                <a:cubicBezTo>
                  <a:pt x="468408" y="638529"/>
                  <a:pt x="485553" y="641498"/>
                  <a:pt x="499730" y="648586"/>
                </a:cubicBezTo>
                <a:cubicBezTo>
                  <a:pt x="506818" y="662763"/>
                  <a:pt x="515108" y="676400"/>
                  <a:pt x="520995" y="691116"/>
                </a:cubicBezTo>
                <a:cubicBezTo>
                  <a:pt x="529320" y="711928"/>
                  <a:pt x="535172" y="733646"/>
                  <a:pt x="542260" y="754911"/>
                </a:cubicBezTo>
                <a:lnTo>
                  <a:pt x="552893" y="786809"/>
                </a:lnTo>
                <a:lnTo>
                  <a:pt x="563525" y="818707"/>
                </a:lnTo>
                <a:cubicBezTo>
                  <a:pt x="567069" y="829339"/>
                  <a:pt x="571440" y="839731"/>
                  <a:pt x="574158" y="850604"/>
                </a:cubicBezTo>
                <a:cubicBezTo>
                  <a:pt x="577702" y="864781"/>
                  <a:pt x="580775" y="879084"/>
                  <a:pt x="584790" y="893135"/>
                </a:cubicBezTo>
                <a:cubicBezTo>
                  <a:pt x="587869" y="903911"/>
                  <a:pt x="592344" y="914256"/>
                  <a:pt x="595423" y="925032"/>
                </a:cubicBezTo>
                <a:cubicBezTo>
                  <a:pt x="600851" y="944028"/>
                  <a:pt x="605211" y="986825"/>
                  <a:pt x="627321" y="999460"/>
                </a:cubicBezTo>
                <a:cubicBezTo>
                  <a:pt x="643012" y="1008426"/>
                  <a:pt x="662951" y="1005710"/>
                  <a:pt x="680483" y="1010093"/>
                </a:cubicBezTo>
                <a:cubicBezTo>
                  <a:pt x="691356" y="1012811"/>
                  <a:pt x="701748" y="1017181"/>
                  <a:pt x="712381" y="1020725"/>
                </a:cubicBezTo>
                <a:cubicBezTo>
                  <a:pt x="723014" y="1027813"/>
                  <a:pt x="735243" y="1032954"/>
                  <a:pt x="744279" y="1041990"/>
                </a:cubicBezTo>
                <a:cubicBezTo>
                  <a:pt x="753315" y="1051026"/>
                  <a:pt x="752939" y="1071787"/>
                  <a:pt x="765544" y="1073888"/>
                </a:cubicBezTo>
                <a:cubicBezTo>
                  <a:pt x="800678" y="1079744"/>
                  <a:pt x="836427" y="1066799"/>
                  <a:pt x="871869" y="1063255"/>
                </a:cubicBezTo>
                <a:cubicBezTo>
                  <a:pt x="882502" y="1056167"/>
                  <a:pt x="893950" y="1050171"/>
                  <a:pt x="903767" y="1041990"/>
                </a:cubicBezTo>
                <a:cubicBezTo>
                  <a:pt x="930205" y="1019959"/>
                  <a:pt x="947846" y="995728"/>
                  <a:pt x="967562" y="967562"/>
                </a:cubicBezTo>
                <a:cubicBezTo>
                  <a:pt x="982218" y="946624"/>
                  <a:pt x="1010093" y="903767"/>
                  <a:pt x="1010093" y="903767"/>
                </a:cubicBezTo>
                <a:cubicBezTo>
                  <a:pt x="1044311" y="801107"/>
                  <a:pt x="989445" y="960701"/>
                  <a:pt x="1041990" y="829339"/>
                </a:cubicBezTo>
                <a:cubicBezTo>
                  <a:pt x="1050315" y="808527"/>
                  <a:pt x="1056167" y="786809"/>
                  <a:pt x="1063255" y="765544"/>
                </a:cubicBezTo>
                <a:lnTo>
                  <a:pt x="1073888" y="733646"/>
                </a:lnTo>
                <a:cubicBezTo>
                  <a:pt x="1077432" y="684027"/>
                  <a:pt x="1080212" y="634348"/>
                  <a:pt x="1084521" y="584790"/>
                </a:cubicBezTo>
                <a:cubicBezTo>
                  <a:pt x="1087301" y="552817"/>
                  <a:pt x="1092247" y="521059"/>
                  <a:pt x="1095153" y="489097"/>
                </a:cubicBezTo>
                <a:cubicBezTo>
                  <a:pt x="1099337" y="443076"/>
                  <a:pt x="1098579" y="396519"/>
                  <a:pt x="1105786" y="350874"/>
                </a:cubicBezTo>
                <a:cubicBezTo>
                  <a:pt x="1113640" y="301135"/>
                  <a:pt x="1124567" y="290805"/>
                  <a:pt x="1148316" y="255181"/>
                </a:cubicBezTo>
                <a:cubicBezTo>
                  <a:pt x="1161799" y="214731"/>
                  <a:pt x="1163887" y="189817"/>
                  <a:pt x="1190846" y="159488"/>
                </a:cubicBezTo>
                <a:cubicBezTo>
                  <a:pt x="1210826" y="137011"/>
                  <a:pt x="1254641" y="95693"/>
                  <a:pt x="1254641" y="95693"/>
                </a:cubicBezTo>
                <a:cubicBezTo>
                  <a:pt x="1258185" y="85060"/>
                  <a:pt x="1262843" y="74736"/>
                  <a:pt x="1265274" y="63795"/>
                </a:cubicBezTo>
                <a:cubicBezTo>
                  <a:pt x="1269951" y="42750"/>
                  <a:pt x="1254349" y="0"/>
                  <a:pt x="1275907" y="0"/>
                </a:cubicBezTo>
                <a:cubicBezTo>
                  <a:pt x="1297465" y="0"/>
                  <a:pt x="1284158" y="42369"/>
                  <a:pt x="1286539" y="63795"/>
                </a:cubicBezTo>
                <a:cubicBezTo>
                  <a:pt x="1307772" y="254892"/>
                  <a:pt x="1284950" y="130271"/>
                  <a:pt x="1307804" y="244548"/>
                </a:cubicBezTo>
                <a:cubicBezTo>
                  <a:pt x="1309478" y="286406"/>
                  <a:pt x="1321814" y="629191"/>
                  <a:pt x="1329069" y="701748"/>
                </a:cubicBezTo>
                <a:cubicBezTo>
                  <a:pt x="1333359" y="744651"/>
                  <a:pt x="1339876" y="787510"/>
                  <a:pt x="1350334" y="829339"/>
                </a:cubicBezTo>
                <a:cubicBezTo>
                  <a:pt x="1353878" y="843516"/>
                  <a:pt x="1352861" y="859710"/>
                  <a:pt x="1360967" y="871869"/>
                </a:cubicBezTo>
                <a:cubicBezTo>
                  <a:pt x="1374869" y="892721"/>
                  <a:pt x="1390355" y="917107"/>
                  <a:pt x="1414130" y="925032"/>
                </a:cubicBezTo>
                <a:cubicBezTo>
                  <a:pt x="1454240" y="938403"/>
                  <a:pt x="1473263" y="941635"/>
                  <a:pt x="1509823" y="978195"/>
                </a:cubicBezTo>
                <a:cubicBezTo>
                  <a:pt x="1603005" y="1071377"/>
                  <a:pt x="1488979" y="953180"/>
                  <a:pt x="1562986" y="1041990"/>
                </a:cubicBezTo>
                <a:cubicBezTo>
                  <a:pt x="1584159" y="1067397"/>
                  <a:pt x="1631316" y="1107296"/>
                  <a:pt x="1658679" y="1116418"/>
                </a:cubicBezTo>
                <a:lnTo>
                  <a:pt x="1690576" y="1127051"/>
                </a:lnTo>
                <a:cubicBezTo>
                  <a:pt x="1704963" y="1124653"/>
                  <a:pt x="1776718" y="1114436"/>
                  <a:pt x="1796902" y="1105786"/>
                </a:cubicBezTo>
                <a:cubicBezTo>
                  <a:pt x="1808648" y="1100752"/>
                  <a:pt x="1819249" y="1093011"/>
                  <a:pt x="1828800" y="1084521"/>
                </a:cubicBezTo>
                <a:cubicBezTo>
                  <a:pt x="1854157" y="1061981"/>
                  <a:pt x="1896085" y="1024378"/>
                  <a:pt x="1913860" y="988828"/>
                </a:cubicBezTo>
                <a:cubicBezTo>
                  <a:pt x="1922396" y="971757"/>
                  <a:pt x="1928603" y="953602"/>
                  <a:pt x="1935125" y="935665"/>
                </a:cubicBezTo>
                <a:cubicBezTo>
                  <a:pt x="1942785" y="914599"/>
                  <a:pt x="1943956" y="890520"/>
                  <a:pt x="1956390" y="871869"/>
                </a:cubicBezTo>
                <a:cubicBezTo>
                  <a:pt x="2002990" y="801970"/>
                  <a:pt x="1956846" y="877247"/>
                  <a:pt x="1988288" y="808074"/>
                </a:cubicBezTo>
                <a:cubicBezTo>
                  <a:pt x="2001406" y="779215"/>
                  <a:pt x="2020793" y="753087"/>
                  <a:pt x="2030818" y="723014"/>
                </a:cubicBezTo>
                <a:cubicBezTo>
                  <a:pt x="2050313" y="664531"/>
                  <a:pt x="2029737" y="716931"/>
                  <a:pt x="2062716" y="659218"/>
                </a:cubicBezTo>
                <a:cubicBezTo>
                  <a:pt x="2070580" y="645456"/>
                  <a:pt x="2076117" y="630450"/>
                  <a:pt x="2083981" y="616688"/>
                </a:cubicBezTo>
                <a:cubicBezTo>
                  <a:pt x="2115041" y="562332"/>
                  <a:pt x="2118852" y="586500"/>
                  <a:pt x="2147776" y="499730"/>
                </a:cubicBezTo>
                <a:cubicBezTo>
                  <a:pt x="2151320" y="489097"/>
                  <a:pt x="2155330" y="478609"/>
                  <a:pt x="2158409" y="467832"/>
                </a:cubicBezTo>
                <a:cubicBezTo>
                  <a:pt x="2162423" y="453781"/>
                  <a:pt x="2163285" y="438733"/>
                  <a:pt x="2169041" y="425302"/>
                </a:cubicBezTo>
                <a:cubicBezTo>
                  <a:pt x="2174075" y="413556"/>
                  <a:pt x="2183967" y="404499"/>
                  <a:pt x="2190307" y="393404"/>
                </a:cubicBezTo>
                <a:cubicBezTo>
                  <a:pt x="2198171" y="379642"/>
                  <a:pt x="2204484" y="365051"/>
                  <a:pt x="2211572" y="350874"/>
                </a:cubicBezTo>
                <a:cubicBezTo>
                  <a:pt x="2218660" y="322521"/>
                  <a:pt x="2223595" y="293540"/>
                  <a:pt x="2232837" y="265814"/>
                </a:cubicBezTo>
                <a:cubicBezTo>
                  <a:pt x="2236381" y="255181"/>
                  <a:pt x="2240520" y="244729"/>
                  <a:pt x="2243469" y="233916"/>
                </a:cubicBezTo>
                <a:cubicBezTo>
                  <a:pt x="2251159" y="205719"/>
                  <a:pt x="2255491" y="176581"/>
                  <a:pt x="2264734" y="148855"/>
                </a:cubicBezTo>
                <a:cubicBezTo>
                  <a:pt x="2268278" y="138223"/>
                  <a:pt x="2270355" y="126982"/>
                  <a:pt x="2275367" y="116958"/>
                </a:cubicBezTo>
                <a:cubicBezTo>
                  <a:pt x="2281082" y="105528"/>
                  <a:pt x="2289544" y="95693"/>
                  <a:pt x="2296632" y="85060"/>
                </a:cubicBezTo>
                <a:cubicBezTo>
                  <a:pt x="2327141" y="176586"/>
                  <a:pt x="2312458" y="127103"/>
                  <a:pt x="2339162" y="233916"/>
                </a:cubicBezTo>
                <a:lnTo>
                  <a:pt x="2349795" y="276446"/>
                </a:lnTo>
                <a:cubicBezTo>
                  <a:pt x="2356883" y="382772"/>
                  <a:pt x="2363811" y="489108"/>
                  <a:pt x="2371060" y="595423"/>
                </a:cubicBezTo>
                <a:cubicBezTo>
                  <a:pt x="2371401" y="600426"/>
                  <a:pt x="2380743" y="780099"/>
                  <a:pt x="2392325" y="818707"/>
                </a:cubicBezTo>
                <a:cubicBezTo>
                  <a:pt x="2401185" y="848241"/>
                  <a:pt x="2422451" y="856511"/>
                  <a:pt x="2445488" y="871869"/>
                </a:cubicBezTo>
                <a:cubicBezTo>
                  <a:pt x="2459665" y="893134"/>
                  <a:pt x="2469946" y="917593"/>
                  <a:pt x="2488018" y="935665"/>
                </a:cubicBezTo>
                <a:lnTo>
                  <a:pt x="2541181" y="988828"/>
                </a:lnTo>
                <a:cubicBezTo>
                  <a:pt x="2551172" y="1018799"/>
                  <a:pt x="2551131" y="1034523"/>
                  <a:pt x="2583711" y="1052623"/>
                </a:cubicBezTo>
                <a:cubicBezTo>
                  <a:pt x="2603306" y="1063509"/>
                  <a:pt x="2647507" y="1073888"/>
                  <a:pt x="2647507" y="1073888"/>
                </a:cubicBezTo>
                <a:cubicBezTo>
                  <a:pt x="2658139" y="1070344"/>
                  <a:pt x="2670079" y="1069472"/>
                  <a:pt x="2679404" y="1063255"/>
                </a:cubicBezTo>
                <a:cubicBezTo>
                  <a:pt x="2709389" y="1043265"/>
                  <a:pt x="2736930" y="992915"/>
                  <a:pt x="2753832" y="967562"/>
                </a:cubicBezTo>
                <a:cubicBezTo>
                  <a:pt x="2783436" y="923155"/>
                  <a:pt x="2766063" y="944699"/>
                  <a:pt x="2806995" y="903767"/>
                </a:cubicBezTo>
                <a:cubicBezTo>
                  <a:pt x="2810539" y="893134"/>
                  <a:pt x="2811411" y="881194"/>
                  <a:pt x="2817628" y="871869"/>
                </a:cubicBezTo>
                <a:cubicBezTo>
                  <a:pt x="2825969" y="859358"/>
                  <a:pt x="2839739" y="851389"/>
                  <a:pt x="2849525" y="839972"/>
                </a:cubicBezTo>
                <a:cubicBezTo>
                  <a:pt x="2861058" y="826517"/>
                  <a:pt x="2870790" y="811618"/>
                  <a:pt x="2881423" y="797441"/>
                </a:cubicBezTo>
                <a:cubicBezTo>
                  <a:pt x="2902982" y="732761"/>
                  <a:pt x="2877986" y="798426"/>
                  <a:pt x="2913321" y="733646"/>
                </a:cubicBezTo>
                <a:cubicBezTo>
                  <a:pt x="2928501" y="705817"/>
                  <a:pt x="2941674" y="676939"/>
                  <a:pt x="2955851" y="648586"/>
                </a:cubicBezTo>
                <a:cubicBezTo>
                  <a:pt x="2962939" y="634409"/>
                  <a:pt x="2971229" y="620772"/>
                  <a:pt x="2977116" y="606055"/>
                </a:cubicBezTo>
                <a:cubicBezTo>
                  <a:pt x="2984204" y="588334"/>
                  <a:pt x="2990630" y="570334"/>
                  <a:pt x="2998381" y="552893"/>
                </a:cubicBezTo>
                <a:cubicBezTo>
                  <a:pt x="3004818" y="538409"/>
                  <a:pt x="3014634" y="525399"/>
                  <a:pt x="3019646" y="510362"/>
                </a:cubicBezTo>
                <a:cubicBezTo>
                  <a:pt x="3069863" y="359709"/>
                  <a:pt x="3014224" y="478676"/>
                  <a:pt x="3062176" y="382772"/>
                </a:cubicBezTo>
                <a:cubicBezTo>
                  <a:pt x="3083010" y="257772"/>
                  <a:pt x="3069198" y="311057"/>
                  <a:pt x="3083441" y="489097"/>
                </a:cubicBezTo>
                <a:cubicBezTo>
                  <a:pt x="3090938" y="582808"/>
                  <a:pt x="3085452" y="558925"/>
                  <a:pt x="3104707" y="616688"/>
                </a:cubicBezTo>
                <a:cubicBezTo>
                  <a:pt x="3104925" y="621042"/>
                  <a:pt x="3115736" y="895116"/>
                  <a:pt x="3125972" y="946297"/>
                </a:cubicBezTo>
                <a:cubicBezTo>
                  <a:pt x="3129081" y="961839"/>
                  <a:pt x="3136922" y="976794"/>
                  <a:pt x="3147237" y="988828"/>
                </a:cubicBezTo>
                <a:cubicBezTo>
                  <a:pt x="3192467" y="1041596"/>
                  <a:pt x="3266693" y="1035905"/>
                  <a:pt x="3327990" y="1052623"/>
                </a:cubicBezTo>
                <a:cubicBezTo>
                  <a:pt x="3349616" y="1058521"/>
                  <a:pt x="3370521" y="1066799"/>
                  <a:pt x="3391786" y="1073888"/>
                </a:cubicBezTo>
                <a:lnTo>
                  <a:pt x="3423683" y="1084521"/>
                </a:lnTo>
                <a:lnTo>
                  <a:pt x="3508744" y="1073888"/>
                </a:lnTo>
                <a:lnTo>
                  <a:pt x="3721395" y="1063255"/>
                </a:ln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A3039831-2BB1-3C41-ABB2-8FC26D493076}"/>
              </a:ext>
            </a:extLst>
          </p:cNvPr>
          <p:cNvSpPr/>
          <p:nvPr/>
        </p:nvSpPr>
        <p:spPr>
          <a:xfrm>
            <a:off x="6570921" y="1531088"/>
            <a:ext cx="3710763" cy="765545"/>
          </a:xfrm>
          <a:custGeom>
            <a:avLst/>
            <a:gdLst>
              <a:gd name="connsiteX0" fmla="*/ 0 w 3710763"/>
              <a:gd name="connsiteY0" fmla="*/ 744279 h 765545"/>
              <a:gd name="connsiteX1" fmla="*/ 0 w 3710763"/>
              <a:gd name="connsiteY1" fmla="*/ 744279 h 765545"/>
              <a:gd name="connsiteX2" fmla="*/ 53163 w 3710763"/>
              <a:gd name="connsiteY2" fmla="*/ 669852 h 765545"/>
              <a:gd name="connsiteX3" fmla="*/ 74428 w 3710763"/>
              <a:gd name="connsiteY3" fmla="*/ 648586 h 765545"/>
              <a:gd name="connsiteX4" fmla="*/ 138223 w 3710763"/>
              <a:gd name="connsiteY4" fmla="*/ 552893 h 765545"/>
              <a:gd name="connsiteX5" fmla="*/ 180753 w 3710763"/>
              <a:gd name="connsiteY5" fmla="*/ 489098 h 765545"/>
              <a:gd name="connsiteX6" fmla="*/ 223284 w 3710763"/>
              <a:gd name="connsiteY6" fmla="*/ 382772 h 765545"/>
              <a:gd name="connsiteX7" fmla="*/ 255181 w 3710763"/>
              <a:gd name="connsiteY7" fmla="*/ 255182 h 765545"/>
              <a:gd name="connsiteX8" fmla="*/ 297712 w 3710763"/>
              <a:gd name="connsiteY8" fmla="*/ 191386 h 765545"/>
              <a:gd name="connsiteX9" fmla="*/ 308344 w 3710763"/>
              <a:gd name="connsiteY9" fmla="*/ 159489 h 765545"/>
              <a:gd name="connsiteX10" fmla="*/ 350874 w 3710763"/>
              <a:gd name="connsiteY10" fmla="*/ 95693 h 765545"/>
              <a:gd name="connsiteX11" fmla="*/ 372139 w 3710763"/>
              <a:gd name="connsiteY11" fmla="*/ 31898 h 765545"/>
              <a:gd name="connsiteX12" fmla="*/ 382772 w 3710763"/>
              <a:gd name="connsiteY12" fmla="*/ 0 h 765545"/>
              <a:gd name="connsiteX13" fmla="*/ 404037 w 3710763"/>
              <a:gd name="connsiteY13" fmla="*/ 244549 h 765545"/>
              <a:gd name="connsiteX14" fmla="*/ 414670 w 3710763"/>
              <a:gd name="connsiteY14" fmla="*/ 276447 h 765545"/>
              <a:gd name="connsiteX15" fmla="*/ 446567 w 3710763"/>
              <a:gd name="connsiteY15" fmla="*/ 308345 h 765545"/>
              <a:gd name="connsiteX16" fmla="*/ 520995 w 3710763"/>
              <a:gd name="connsiteY16" fmla="*/ 361507 h 765545"/>
              <a:gd name="connsiteX17" fmla="*/ 552893 w 3710763"/>
              <a:gd name="connsiteY17" fmla="*/ 563526 h 765545"/>
              <a:gd name="connsiteX18" fmla="*/ 595423 w 3710763"/>
              <a:gd name="connsiteY18" fmla="*/ 616689 h 765545"/>
              <a:gd name="connsiteX19" fmla="*/ 648586 w 3710763"/>
              <a:gd name="connsiteY19" fmla="*/ 669852 h 765545"/>
              <a:gd name="connsiteX20" fmla="*/ 669851 w 3710763"/>
              <a:gd name="connsiteY20" fmla="*/ 701749 h 765545"/>
              <a:gd name="connsiteX21" fmla="*/ 701749 w 3710763"/>
              <a:gd name="connsiteY21" fmla="*/ 723014 h 765545"/>
              <a:gd name="connsiteX22" fmla="*/ 797442 w 3710763"/>
              <a:gd name="connsiteY22" fmla="*/ 701749 h 765545"/>
              <a:gd name="connsiteX23" fmla="*/ 861237 w 3710763"/>
              <a:gd name="connsiteY23" fmla="*/ 669852 h 765545"/>
              <a:gd name="connsiteX24" fmla="*/ 925032 w 3710763"/>
              <a:gd name="connsiteY24" fmla="*/ 627321 h 765545"/>
              <a:gd name="connsiteX25" fmla="*/ 956930 w 3710763"/>
              <a:gd name="connsiteY25" fmla="*/ 606056 h 765545"/>
              <a:gd name="connsiteX26" fmla="*/ 988828 w 3710763"/>
              <a:gd name="connsiteY26" fmla="*/ 595424 h 765545"/>
              <a:gd name="connsiteX27" fmla="*/ 1031358 w 3710763"/>
              <a:gd name="connsiteY27" fmla="*/ 563526 h 765545"/>
              <a:gd name="connsiteX28" fmla="*/ 1063256 w 3710763"/>
              <a:gd name="connsiteY28" fmla="*/ 542261 h 765545"/>
              <a:gd name="connsiteX29" fmla="*/ 1095153 w 3710763"/>
              <a:gd name="connsiteY29" fmla="*/ 435935 h 765545"/>
              <a:gd name="connsiteX30" fmla="*/ 1127051 w 3710763"/>
              <a:gd name="connsiteY30" fmla="*/ 297712 h 765545"/>
              <a:gd name="connsiteX31" fmla="*/ 1180214 w 3710763"/>
              <a:gd name="connsiteY31" fmla="*/ 233917 h 765545"/>
              <a:gd name="connsiteX32" fmla="*/ 1212112 w 3710763"/>
              <a:gd name="connsiteY32" fmla="*/ 202019 h 765545"/>
              <a:gd name="connsiteX33" fmla="*/ 1244009 w 3710763"/>
              <a:gd name="connsiteY33" fmla="*/ 180754 h 765545"/>
              <a:gd name="connsiteX34" fmla="*/ 1265274 w 3710763"/>
              <a:gd name="connsiteY34" fmla="*/ 372140 h 765545"/>
              <a:gd name="connsiteX35" fmla="*/ 1275907 w 3710763"/>
              <a:gd name="connsiteY35" fmla="*/ 446568 h 765545"/>
              <a:gd name="connsiteX36" fmla="*/ 1286539 w 3710763"/>
              <a:gd name="connsiteY36" fmla="*/ 478465 h 765545"/>
              <a:gd name="connsiteX37" fmla="*/ 1329070 w 3710763"/>
              <a:gd name="connsiteY37" fmla="*/ 510363 h 765545"/>
              <a:gd name="connsiteX38" fmla="*/ 1360967 w 3710763"/>
              <a:gd name="connsiteY38" fmla="*/ 542261 h 765545"/>
              <a:gd name="connsiteX39" fmla="*/ 1435395 w 3710763"/>
              <a:gd name="connsiteY39" fmla="*/ 595424 h 765545"/>
              <a:gd name="connsiteX40" fmla="*/ 1531088 w 3710763"/>
              <a:gd name="connsiteY40" fmla="*/ 669852 h 765545"/>
              <a:gd name="connsiteX41" fmla="*/ 1562986 w 3710763"/>
              <a:gd name="connsiteY41" fmla="*/ 733647 h 765545"/>
              <a:gd name="connsiteX42" fmla="*/ 1626781 w 3710763"/>
              <a:gd name="connsiteY42" fmla="*/ 744279 h 765545"/>
              <a:gd name="connsiteX43" fmla="*/ 1807535 w 3710763"/>
              <a:gd name="connsiteY43" fmla="*/ 754912 h 765545"/>
              <a:gd name="connsiteX44" fmla="*/ 1860698 w 3710763"/>
              <a:gd name="connsiteY44" fmla="*/ 765545 h 765545"/>
              <a:gd name="connsiteX45" fmla="*/ 2009553 w 3710763"/>
              <a:gd name="connsiteY45" fmla="*/ 744279 h 765545"/>
              <a:gd name="connsiteX46" fmla="*/ 2041451 w 3710763"/>
              <a:gd name="connsiteY46" fmla="*/ 723014 h 765545"/>
              <a:gd name="connsiteX47" fmla="*/ 2062716 w 3710763"/>
              <a:gd name="connsiteY47" fmla="*/ 691117 h 765545"/>
              <a:gd name="connsiteX48" fmla="*/ 2094614 w 3710763"/>
              <a:gd name="connsiteY48" fmla="*/ 659219 h 765545"/>
              <a:gd name="connsiteX49" fmla="*/ 2115879 w 3710763"/>
              <a:gd name="connsiteY49" fmla="*/ 595424 h 765545"/>
              <a:gd name="connsiteX50" fmla="*/ 2126512 w 3710763"/>
              <a:gd name="connsiteY50" fmla="*/ 563526 h 765545"/>
              <a:gd name="connsiteX51" fmla="*/ 2137144 w 3710763"/>
              <a:gd name="connsiteY51" fmla="*/ 531628 h 765545"/>
              <a:gd name="connsiteX52" fmla="*/ 2179674 w 3710763"/>
              <a:gd name="connsiteY52" fmla="*/ 435935 h 765545"/>
              <a:gd name="connsiteX53" fmla="*/ 2200939 w 3710763"/>
              <a:gd name="connsiteY53" fmla="*/ 372140 h 765545"/>
              <a:gd name="connsiteX54" fmla="*/ 2211572 w 3710763"/>
              <a:gd name="connsiteY54" fmla="*/ 329610 h 765545"/>
              <a:gd name="connsiteX55" fmla="*/ 2232837 w 3710763"/>
              <a:gd name="connsiteY55" fmla="*/ 265814 h 765545"/>
              <a:gd name="connsiteX56" fmla="*/ 2254102 w 3710763"/>
              <a:gd name="connsiteY56" fmla="*/ 180754 h 765545"/>
              <a:gd name="connsiteX57" fmla="*/ 2296632 w 3710763"/>
              <a:gd name="connsiteY57" fmla="*/ 244549 h 765545"/>
              <a:gd name="connsiteX58" fmla="*/ 2349795 w 3710763"/>
              <a:gd name="connsiteY58" fmla="*/ 297712 h 765545"/>
              <a:gd name="connsiteX59" fmla="*/ 2360428 w 3710763"/>
              <a:gd name="connsiteY59" fmla="*/ 329610 h 765545"/>
              <a:gd name="connsiteX60" fmla="*/ 2371060 w 3710763"/>
              <a:gd name="connsiteY60" fmla="*/ 372140 h 765545"/>
              <a:gd name="connsiteX61" fmla="*/ 2392326 w 3710763"/>
              <a:gd name="connsiteY61" fmla="*/ 435935 h 765545"/>
              <a:gd name="connsiteX62" fmla="*/ 2413591 w 3710763"/>
              <a:gd name="connsiteY62" fmla="*/ 563526 h 765545"/>
              <a:gd name="connsiteX63" fmla="*/ 2445488 w 3710763"/>
              <a:gd name="connsiteY63" fmla="*/ 595424 h 765545"/>
              <a:gd name="connsiteX64" fmla="*/ 2456121 w 3710763"/>
              <a:gd name="connsiteY64" fmla="*/ 627321 h 765545"/>
              <a:gd name="connsiteX65" fmla="*/ 2551814 w 3710763"/>
              <a:gd name="connsiteY65" fmla="*/ 669852 h 765545"/>
              <a:gd name="connsiteX66" fmla="*/ 2615609 w 3710763"/>
              <a:gd name="connsiteY66" fmla="*/ 712382 h 765545"/>
              <a:gd name="connsiteX67" fmla="*/ 2690037 w 3710763"/>
              <a:gd name="connsiteY67" fmla="*/ 744279 h 765545"/>
              <a:gd name="connsiteX68" fmla="*/ 2775098 w 3710763"/>
              <a:gd name="connsiteY68" fmla="*/ 723014 h 765545"/>
              <a:gd name="connsiteX69" fmla="*/ 2849526 w 3710763"/>
              <a:gd name="connsiteY69" fmla="*/ 680484 h 765545"/>
              <a:gd name="connsiteX70" fmla="*/ 2881423 w 3710763"/>
              <a:gd name="connsiteY70" fmla="*/ 648586 h 765545"/>
              <a:gd name="connsiteX71" fmla="*/ 2913321 w 3710763"/>
              <a:gd name="connsiteY71" fmla="*/ 627321 h 765545"/>
              <a:gd name="connsiteX72" fmla="*/ 2945219 w 3710763"/>
              <a:gd name="connsiteY72" fmla="*/ 584791 h 765545"/>
              <a:gd name="connsiteX73" fmla="*/ 2977116 w 3710763"/>
              <a:gd name="connsiteY73" fmla="*/ 552893 h 765545"/>
              <a:gd name="connsiteX74" fmla="*/ 2987749 w 3710763"/>
              <a:gd name="connsiteY74" fmla="*/ 520996 h 765545"/>
              <a:gd name="connsiteX75" fmla="*/ 3009014 w 3710763"/>
              <a:gd name="connsiteY75" fmla="*/ 489098 h 765545"/>
              <a:gd name="connsiteX76" fmla="*/ 3030279 w 3710763"/>
              <a:gd name="connsiteY76" fmla="*/ 340242 h 765545"/>
              <a:gd name="connsiteX77" fmla="*/ 3051544 w 3710763"/>
              <a:gd name="connsiteY77" fmla="*/ 372140 h 765545"/>
              <a:gd name="connsiteX78" fmla="*/ 3072809 w 3710763"/>
              <a:gd name="connsiteY78" fmla="*/ 435935 h 765545"/>
              <a:gd name="connsiteX79" fmla="*/ 3104707 w 3710763"/>
              <a:gd name="connsiteY79" fmla="*/ 499731 h 765545"/>
              <a:gd name="connsiteX80" fmla="*/ 3136605 w 3710763"/>
              <a:gd name="connsiteY80" fmla="*/ 520996 h 765545"/>
              <a:gd name="connsiteX81" fmla="*/ 3147237 w 3710763"/>
              <a:gd name="connsiteY81" fmla="*/ 574159 h 765545"/>
              <a:gd name="connsiteX82" fmla="*/ 3157870 w 3710763"/>
              <a:gd name="connsiteY82" fmla="*/ 606056 h 765545"/>
              <a:gd name="connsiteX83" fmla="*/ 3253563 w 3710763"/>
              <a:gd name="connsiteY83" fmla="*/ 659219 h 765545"/>
              <a:gd name="connsiteX84" fmla="*/ 3338623 w 3710763"/>
              <a:gd name="connsiteY84" fmla="*/ 669852 h 765545"/>
              <a:gd name="connsiteX85" fmla="*/ 3444949 w 3710763"/>
              <a:gd name="connsiteY85" fmla="*/ 680484 h 765545"/>
              <a:gd name="connsiteX86" fmla="*/ 3572539 w 3710763"/>
              <a:gd name="connsiteY86" fmla="*/ 712382 h 765545"/>
              <a:gd name="connsiteX87" fmla="*/ 3710763 w 3710763"/>
              <a:gd name="connsiteY87" fmla="*/ 712382 h 765545"/>
              <a:gd name="connsiteX88" fmla="*/ 3710763 w 3710763"/>
              <a:gd name="connsiteY88" fmla="*/ 712382 h 765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3710763" h="765545">
                <a:moveTo>
                  <a:pt x="0" y="744279"/>
                </a:moveTo>
                <a:lnTo>
                  <a:pt x="0" y="744279"/>
                </a:lnTo>
                <a:cubicBezTo>
                  <a:pt x="17721" y="719470"/>
                  <a:pt x="34445" y="693918"/>
                  <a:pt x="53163" y="669852"/>
                </a:cubicBezTo>
                <a:cubicBezTo>
                  <a:pt x="59318" y="661939"/>
                  <a:pt x="68413" y="656606"/>
                  <a:pt x="74428" y="648586"/>
                </a:cubicBezTo>
                <a:cubicBezTo>
                  <a:pt x="74438" y="648573"/>
                  <a:pt x="127586" y="568849"/>
                  <a:pt x="138223" y="552893"/>
                </a:cubicBezTo>
                <a:lnTo>
                  <a:pt x="180753" y="489098"/>
                </a:lnTo>
                <a:cubicBezTo>
                  <a:pt x="207032" y="410266"/>
                  <a:pt x="191995" y="445352"/>
                  <a:pt x="223284" y="382772"/>
                </a:cubicBezTo>
                <a:cubicBezTo>
                  <a:pt x="228599" y="350883"/>
                  <a:pt x="236459" y="283265"/>
                  <a:pt x="255181" y="255182"/>
                </a:cubicBezTo>
                <a:lnTo>
                  <a:pt x="297712" y="191386"/>
                </a:lnTo>
                <a:cubicBezTo>
                  <a:pt x="301256" y="180754"/>
                  <a:pt x="302901" y="169286"/>
                  <a:pt x="308344" y="159489"/>
                </a:cubicBezTo>
                <a:cubicBezTo>
                  <a:pt x="320756" y="137148"/>
                  <a:pt x="342792" y="119939"/>
                  <a:pt x="350874" y="95693"/>
                </a:cubicBezTo>
                <a:lnTo>
                  <a:pt x="372139" y="31898"/>
                </a:lnTo>
                <a:lnTo>
                  <a:pt x="382772" y="0"/>
                </a:lnTo>
                <a:cubicBezTo>
                  <a:pt x="389860" y="81516"/>
                  <a:pt x="378161" y="166924"/>
                  <a:pt x="404037" y="244549"/>
                </a:cubicBezTo>
                <a:cubicBezTo>
                  <a:pt x="407581" y="255182"/>
                  <a:pt x="408453" y="267121"/>
                  <a:pt x="414670" y="276447"/>
                </a:cubicBezTo>
                <a:cubicBezTo>
                  <a:pt x="423011" y="288958"/>
                  <a:pt x="435150" y="298559"/>
                  <a:pt x="446567" y="308345"/>
                </a:cubicBezTo>
                <a:cubicBezTo>
                  <a:pt x="469638" y="328120"/>
                  <a:pt x="495758" y="344682"/>
                  <a:pt x="520995" y="361507"/>
                </a:cubicBezTo>
                <a:cubicBezTo>
                  <a:pt x="575865" y="443814"/>
                  <a:pt x="532176" y="366720"/>
                  <a:pt x="552893" y="563526"/>
                </a:cubicBezTo>
                <a:cubicBezTo>
                  <a:pt x="557382" y="606167"/>
                  <a:pt x="565813" y="590780"/>
                  <a:pt x="595423" y="616689"/>
                </a:cubicBezTo>
                <a:cubicBezTo>
                  <a:pt x="614283" y="633192"/>
                  <a:pt x="634684" y="649000"/>
                  <a:pt x="648586" y="669852"/>
                </a:cubicBezTo>
                <a:cubicBezTo>
                  <a:pt x="655674" y="680484"/>
                  <a:pt x="660815" y="692713"/>
                  <a:pt x="669851" y="701749"/>
                </a:cubicBezTo>
                <a:cubicBezTo>
                  <a:pt x="678887" y="710785"/>
                  <a:pt x="691116" y="715926"/>
                  <a:pt x="701749" y="723014"/>
                </a:cubicBezTo>
                <a:cubicBezTo>
                  <a:pt x="726255" y="718930"/>
                  <a:pt x="771265" y="714838"/>
                  <a:pt x="797442" y="701749"/>
                </a:cubicBezTo>
                <a:cubicBezTo>
                  <a:pt x="879880" y="660529"/>
                  <a:pt x="781067" y="696574"/>
                  <a:pt x="861237" y="669852"/>
                </a:cubicBezTo>
                <a:lnTo>
                  <a:pt x="925032" y="627321"/>
                </a:lnTo>
                <a:cubicBezTo>
                  <a:pt x="935665" y="620233"/>
                  <a:pt x="944807" y="610097"/>
                  <a:pt x="956930" y="606056"/>
                </a:cubicBezTo>
                <a:lnTo>
                  <a:pt x="988828" y="595424"/>
                </a:lnTo>
                <a:cubicBezTo>
                  <a:pt x="1003005" y="584791"/>
                  <a:pt x="1016938" y="573826"/>
                  <a:pt x="1031358" y="563526"/>
                </a:cubicBezTo>
                <a:cubicBezTo>
                  <a:pt x="1041757" y="556098"/>
                  <a:pt x="1056483" y="553097"/>
                  <a:pt x="1063256" y="542261"/>
                </a:cubicBezTo>
                <a:cubicBezTo>
                  <a:pt x="1070370" y="530878"/>
                  <a:pt x="1091322" y="457005"/>
                  <a:pt x="1095153" y="435935"/>
                </a:cubicBezTo>
                <a:cubicBezTo>
                  <a:pt x="1099052" y="414493"/>
                  <a:pt x="1106720" y="318043"/>
                  <a:pt x="1127051" y="297712"/>
                </a:cubicBezTo>
                <a:cubicBezTo>
                  <a:pt x="1220243" y="204520"/>
                  <a:pt x="1106198" y="322735"/>
                  <a:pt x="1180214" y="233917"/>
                </a:cubicBezTo>
                <a:cubicBezTo>
                  <a:pt x="1189840" y="222365"/>
                  <a:pt x="1201479" y="212652"/>
                  <a:pt x="1212112" y="202019"/>
                </a:cubicBezTo>
                <a:cubicBezTo>
                  <a:pt x="1237998" y="124361"/>
                  <a:pt x="1227941" y="116478"/>
                  <a:pt x="1244009" y="180754"/>
                </a:cubicBezTo>
                <a:cubicBezTo>
                  <a:pt x="1253730" y="277956"/>
                  <a:pt x="1253237" y="281864"/>
                  <a:pt x="1265274" y="372140"/>
                </a:cubicBezTo>
                <a:cubicBezTo>
                  <a:pt x="1268586" y="396981"/>
                  <a:pt x="1270992" y="421993"/>
                  <a:pt x="1275907" y="446568"/>
                </a:cubicBezTo>
                <a:cubicBezTo>
                  <a:pt x="1278105" y="457558"/>
                  <a:pt x="1279364" y="469855"/>
                  <a:pt x="1286539" y="478465"/>
                </a:cubicBezTo>
                <a:cubicBezTo>
                  <a:pt x="1297884" y="492079"/>
                  <a:pt x="1315615" y="498830"/>
                  <a:pt x="1329070" y="510363"/>
                </a:cubicBezTo>
                <a:cubicBezTo>
                  <a:pt x="1340487" y="520149"/>
                  <a:pt x="1349416" y="532635"/>
                  <a:pt x="1360967" y="542261"/>
                </a:cubicBezTo>
                <a:cubicBezTo>
                  <a:pt x="1438652" y="606999"/>
                  <a:pt x="1339595" y="509204"/>
                  <a:pt x="1435395" y="595424"/>
                </a:cubicBezTo>
                <a:cubicBezTo>
                  <a:pt x="1519772" y="671363"/>
                  <a:pt x="1465945" y="648136"/>
                  <a:pt x="1531088" y="669852"/>
                </a:cubicBezTo>
                <a:cubicBezTo>
                  <a:pt x="1536120" y="684948"/>
                  <a:pt x="1546498" y="725403"/>
                  <a:pt x="1562986" y="733647"/>
                </a:cubicBezTo>
                <a:cubicBezTo>
                  <a:pt x="1582268" y="743288"/>
                  <a:pt x="1605304" y="742411"/>
                  <a:pt x="1626781" y="744279"/>
                </a:cubicBezTo>
                <a:cubicBezTo>
                  <a:pt x="1686910" y="749508"/>
                  <a:pt x="1747284" y="751368"/>
                  <a:pt x="1807535" y="754912"/>
                </a:cubicBezTo>
                <a:cubicBezTo>
                  <a:pt x="1825256" y="758456"/>
                  <a:pt x="1842626" y="765545"/>
                  <a:pt x="1860698" y="765545"/>
                </a:cubicBezTo>
                <a:cubicBezTo>
                  <a:pt x="1885153" y="765545"/>
                  <a:pt x="1970197" y="763957"/>
                  <a:pt x="2009553" y="744279"/>
                </a:cubicBezTo>
                <a:cubicBezTo>
                  <a:pt x="2020983" y="738564"/>
                  <a:pt x="2030818" y="730102"/>
                  <a:pt x="2041451" y="723014"/>
                </a:cubicBezTo>
                <a:cubicBezTo>
                  <a:pt x="2048539" y="712382"/>
                  <a:pt x="2054535" y="700934"/>
                  <a:pt x="2062716" y="691117"/>
                </a:cubicBezTo>
                <a:cubicBezTo>
                  <a:pt x="2072342" y="679565"/>
                  <a:pt x="2087311" y="672364"/>
                  <a:pt x="2094614" y="659219"/>
                </a:cubicBezTo>
                <a:cubicBezTo>
                  <a:pt x="2105500" y="639625"/>
                  <a:pt x="2108791" y="616689"/>
                  <a:pt x="2115879" y="595424"/>
                </a:cubicBezTo>
                <a:lnTo>
                  <a:pt x="2126512" y="563526"/>
                </a:lnTo>
                <a:cubicBezTo>
                  <a:pt x="2130056" y="552893"/>
                  <a:pt x="2130927" y="540953"/>
                  <a:pt x="2137144" y="531628"/>
                </a:cubicBezTo>
                <a:cubicBezTo>
                  <a:pt x="2170844" y="481079"/>
                  <a:pt x="2154367" y="511856"/>
                  <a:pt x="2179674" y="435935"/>
                </a:cubicBezTo>
                <a:lnTo>
                  <a:pt x="2200939" y="372140"/>
                </a:lnTo>
                <a:cubicBezTo>
                  <a:pt x="2204483" y="357963"/>
                  <a:pt x="2207373" y="343607"/>
                  <a:pt x="2211572" y="329610"/>
                </a:cubicBezTo>
                <a:cubicBezTo>
                  <a:pt x="2218013" y="308140"/>
                  <a:pt x="2227400" y="287560"/>
                  <a:pt x="2232837" y="265814"/>
                </a:cubicBezTo>
                <a:lnTo>
                  <a:pt x="2254102" y="180754"/>
                </a:lnTo>
                <a:cubicBezTo>
                  <a:pt x="2268279" y="202019"/>
                  <a:pt x="2278560" y="226477"/>
                  <a:pt x="2296632" y="244549"/>
                </a:cubicBezTo>
                <a:lnTo>
                  <a:pt x="2349795" y="297712"/>
                </a:lnTo>
                <a:cubicBezTo>
                  <a:pt x="2353339" y="308345"/>
                  <a:pt x="2357349" y="318833"/>
                  <a:pt x="2360428" y="329610"/>
                </a:cubicBezTo>
                <a:cubicBezTo>
                  <a:pt x="2364442" y="343661"/>
                  <a:pt x="2366861" y="358143"/>
                  <a:pt x="2371060" y="372140"/>
                </a:cubicBezTo>
                <a:cubicBezTo>
                  <a:pt x="2377501" y="393610"/>
                  <a:pt x="2392326" y="435935"/>
                  <a:pt x="2392326" y="435935"/>
                </a:cubicBezTo>
                <a:cubicBezTo>
                  <a:pt x="2392409" y="436596"/>
                  <a:pt x="2402349" y="543853"/>
                  <a:pt x="2413591" y="563526"/>
                </a:cubicBezTo>
                <a:cubicBezTo>
                  <a:pt x="2421051" y="576581"/>
                  <a:pt x="2434856" y="584791"/>
                  <a:pt x="2445488" y="595424"/>
                </a:cubicBezTo>
                <a:cubicBezTo>
                  <a:pt x="2449032" y="606056"/>
                  <a:pt x="2448196" y="619396"/>
                  <a:pt x="2456121" y="627321"/>
                </a:cubicBezTo>
                <a:cubicBezTo>
                  <a:pt x="2486778" y="657978"/>
                  <a:pt x="2514009" y="660400"/>
                  <a:pt x="2551814" y="669852"/>
                </a:cubicBezTo>
                <a:cubicBezTo>
                  <a:pt x="2573079" y="684029"/>
                  <a:pt x="2591363" y="704301"/>
                  <a:pt x="2615609" y="712382"/>
                </a:cubicBezTo>
                <a:cubicBezTo>
                  <a:pt x="2662544" y="728026"/>
                  <a:pt x="2637482" y="718002"/>
                  <a:pt x="2690037" y="744279"/>
                </a:cubicBezTo>
                <a:cubicBezTo>
                  <a:pt x="2718391" y="737191"/>
                  <a:pt x="2750780" y="739226"/>
                  <a:pt x="2775098" y="723014"/>
                </a:cubicBezTo>
                <a:cubicBezTo>
                  <a:pt x="2820183" y="692957"/>
                  <a:pt x="2795565" y="707464"/>
                  <a:pt x="2849526" y="680484"/>
                </a:cubicBezTo>
                <a:cubicBezTo>
                  <a:pt x="2860158" y="669851"/>
                  <a:pt x="2869872" y="658212"/>
                  <a:pt x="2881423" y="648586"/>
                </a:cubicBezTo>
                <a:cubicBezTo>
                  <a:pt x="2891240" y="640405"/>
                  <a:pt x="2904285" y="636357"/>
                  <a:pt x="2913321" y="627321"/>
                </a:cubicBezTo>
                <a:cubicBezTo>
                  <a:pt x="2925852" y="614791"/>
                  <a:pt x="2933686" y="598246"/>
                  <a:pt x="2945219" y="584791"/>
                </a:cubicBezTo>
                <a:cubicBezTo>
                  <a:pt x="2955005" y="573374"/>
                  <a:pt x="2966484" y="563526"/>
                  <a:pt x="2977116" y="552893"/>
                </a:cubicBezTo>
                <a:cubicBezTo>
                  <a:pt x="2980660" y="542261"/>
                  <a:pt x="2982737" y="531020"/>
                  <a:pt x="2987749" y="520996"/>
                </a:cubicBezTo>
                <a:cubicBezTo>
                  <a:pt x="2993464" y="509566"/>
                  <a:pt x="3004973" y="501221"/>
                  <a:pt x="3009014" y="489098"/>
                </a:cubicBezTo>
                <a:cubicBezTo>
                  <a:pt x="3015144" y="470706"/>
                  <a:pt x="3029165" y="349157"/>
                  <a:pt x="3030279" y="340242"/>
                </a:cubicBezTo>
                <a:cubicBezTo>
                  <a:pt x="3037367" y="350875"/>
                  <a:pt x="3046354" y="360463"/>
                  <a:pt x="3051544" y="372140"/>
                </a:cubicBezTo>
                <a:cubicBezTo>
                  <a:pt x="3060648" y="392623"/>
                  <a:pt x="3065721" y="414670"/>
                  <a:pt x="3072809" y="435935"/>
                </a:cubicBezTo>
                <a:cubicBezTo>
                  <a:pt x="3081456" y="461877"/>
                  <a:pt x="3084097" y="479121"/>
                  <a:pt x="3104707" y="499731"/>
                </a:cubicBezTo>
                <a:cubicBezTo>
                  <a:pt x="3113743" y="508767"/>
                  <a:pt x="3125972" y="513908"/>
                  <a:pt x="3136605" y="520996"/>
                </a:cubicBezTo>
                <a:cubicBezTo>
                  <a:pt x="3140149" y="538717"/>
                  <a:pt x="3142854" y="556627"/>
                  <a:pt x="3147237" y="574159"/>
                </a:cubicBezTo>
                <a:cubicBezTo>
                  <a:pt x="3149955" y="585032"/>
                  <a:pt x="3149945" y="598131"/>
                  <a:pt x="3157870" y="606056"/>
                </a:cubicBezTo>
                <a:cubicBezTo>
                  <a:pt x="3177492" y="625677"/>
                  <a:pt x="3220880" y="653276"/>
                  <a:pt x="3253563" y="659219"/>
                </a:cubicBezTo>
                <a:cubicBezTo>
                  <a:pt x="3281676" y="664331"/>
                  <a:pt x="3310224" y="666697"/>
                  <a:pt x="3338623" y="669852"/>
                </a:cubicBezTo>
                <a:cubicBezTo>
                  <a:pt x="3374024" y="673785"/>
                  <a:pt x="3409507" y="676940"/>
                  <a:pt x="3444949" y="680484"/>
                </a:cubicBezTo>
                <a:cubicBezTo>
                  <a:pt x="3492908" y="696470"/>
                  <a:pt x="3521535" y="709697"/>
                  <a:pt x="3572539" y="712382"/>
                </a:cubicBezTo>
                <a:cubicBezTo>
                  <a:pt x="3618550" y="714804"/>
                  <a:pt x="3664688" y="712382"/>
                  <a:pt x="3710763" y="712382"/>
                </a:cubicBezTo>
                <a:lnTo>
                  <a:pt x="3710763" y="712382"/>
                </a:lnTo>
              </a:path>
            </a:pathLst>
          </a:cu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594C53BA-ABC4-9641-BA03-4E4BBAB15167}"/>
              </a:ext>
            </a:extLst>
          </p:cNvPr>
          <p:cNvSpPr/>
          <p:nvPr/>
        </p:nvSpPr>
        <p:spPr>
          <a:xfrm>
            <a:off x="6602819" y="1073888"/>
            <a:ext cx="3646967" cy="1360968"/>
          </a:xfrm>
          <a:custGeom>
            <a:avLst/>
            <a:gdLst>
              <a:gd name="connsiteX0" fmla="*/ 0 w 3646967"/>
              <a:gd name="connsiteY0" fmla="*/ 1116419 h 1360968"/>
              <a:gd name="connsiteX1" fmla="*/ 0 w 3646967"/>
              <a:gd name="connsiteY1" fmla="*/ 1116419 h 1360968"/>
              <a:gd name="connsiteX2" fmla="*/ 21265 w 3646967"/>
              <a:gd name="connsiteY2" fmla="*/ 1020726 h 1360968"/>
              <a:gd name="connsiteX3" fmla="*/ 31897 w 3646967"/>
              <a:gd name="connsiteY3" fmla="*/ 988828 h 1360968"/>
              <a:gd name="connsiteX4" fmla="*/ 42530 w 3646967"/>
              <a:gd name="connsiteY4" fmla="*/ 946298 h 1360968"/>
              <a:gd name="connsiteX5" fmla="*/ 63795 w 3646967"/>
              <a:gd name="connsiteY5" fmla="*/ 882503 h 1360968"/>
              <a:gd name="connsiteX6" fmla="*/ 85060 w 3646967"/>
              <a:gd name="connsiteY6" fmla="*/ 797442 h 1360968"/>
              <a:gd name="connsiteX7" fmla="*/ 95693 w 3646967"/>
              <a:gd name="connsiteY7" fmla="*/ 765545 h 1360968"/>
              <a:gd name="connsiteX8" fmla="*/ 116958 w 3646967"/>
              <a:gd name="connsiteY8" fmla="*/ 680484 h 1360968"/>
              <a:gd name="connsiteX9" fmla="*/ 127590 w 3646967"/>
              <a:gd name="connsiteY9" fmla="*/ 595424 h 1360968"/>
              <a:gd name="connsiteX10" fmla="*/ 138223 w 3646967"/>
              <a:gd name="connsiteY10" fmla="*/ 393405 h 1360968"/>
              <a:gd name="connsiteX11" fmla="*/ 159488 w 3646967"/>
              <a:gd name="connsiteY11" fmla="*/ 329610 h 1360968"/>
              <a:gd name="connsiteX12" fmla="*/ 191386 w 3646967"/>
              <a:gd name="connsiteY12" fmla="*/ 191386 h 1360968"/>
              <a:gd name="connsiteX13" fmla="*/ 202018 w 3646967"/>
              <a:gd name="connsiteY13" fmla="*/ 159489 h 1360968"/>
              <a:gd name="connsiteX14" fmla="*/ 212651 w 3646967"/>
              <a:gd name="connsiteY14" fmla="*/ 106326 h 1360968"/>
              <a:gd name="connsiteX15" fmla="*/ 244548 w 3646967"/>
              <a:gd name="connsiteY15" fmla="*/ 31898 h 1360968"/>
              <a:gd name="connsiteX16" fmla="*/ 276446 w 3646967"/>
              <a:gd name="connsiteY16" fmla="*/ 10633 h 1360968"/>
              <a:gd name="connsiteX17" fmla="*/ 414669 w 3646967"/>
              <a:gd name="connsiteY17" fmla="*/ 21265 h 1360968"/>
              <a:gd name="connsiteX18" fmla="*/ 457200 w 3646967"/>
              <a:gd name="connsiteY18" fmla="*/ 63796 h 1360968"/>
              <a:gd name="connsiteX19" fmla="*/ 489097 w 3646967"/>
              <a:gd name="connsiteY19" fmla="*/ 95693 h 1360968"/>
              <a:gd name="connsiteX20" fmla="*/ 510362 w 3646967"/>
              <a:gd name="connsiteY20" fmla="*/ 159489 h 1360968"/>
              <a:gd name="connsiteX21" fmla="*/ 520995 w 3646967"/>
              <a:gd name="connsiteY21" fmla="*/ 191386 h 1360968"/>
              <a:gd name="connsiteX22" fmla="*/ 531628 w 3646967"/>
              <a:gd name="connsiteY22" fmla="*/ 255182 h 1360968"/>
              <a:gd name="connsiteX23" fmla="*/ 552893 w 3646967"/>
              <a:gd name="connsiteY23" fmla="*/ 563526 h 1360968"/>
              <a:gd name="connsiteX24" fmla="*/ 563525 w 3646967"/>
              <a:gd name="connsiteY24" fmla="*/ 850605 h 1360968"/>
              <a:gd name="connsiteX25" fmla="*/ 584790 w 3646967"/>
              <a:gd name="connsiteY25" fmla="*/ 914400 h 1360968"/>
              <a:gd name="connsiteX26" fmla="*/ 595423 w 3646967"/>
              <a:gd name="connsiteY26" fmla="*/ 1105786 h 1360968"/>
              <a:gd name="connsiteX27" fmla="*/ 616688 w 3646967"/>
              <a:gd name="connsiteY27" fmla="*/ 1244010 h 1360968"/>
              <a:gd name="connsiteX28" fmla="*/ 701748 w 3646967"/>
              <a:gd name="connsiteY28" fmla="*/ 1297172 h 1360968"/>
              <a:gd name="connsiteX29" fmla="*/ 733646 w 3646967"/>
              <a:gd name="connsiteY29" fmla="*/ 1307805 h 1360968"/>
              <a:gd name="connsiteX30" fmla="*/ 818707 w 3646967"/>
              <a:gd name="connsiteY30" fmla="*/ 1286540 h 1360968"/>
              <a:gd name="connsiteX31" fmla="*/ 871869 w 3646967"/>
              <a:gd name="connsiteY31" fmla="*/ 1222745 h 1360968"/>
              <a:gd name="connsiteX32" fmla="*/ 893134 w 3646967"/>
              <a:gd name="connsiteY32" fmla="*/ 1158949 h 1360968"/>
              <a:gd name="connsiteX33" fmla="*/ 903767 w 3646967"/>
              <a:gd name="connsiteY33" fmla="*/ 1127052 h 1360968"/>
              <a:gd name="connsiteX34" fmla="*/ 925032 w 3646967"/>
              <a:gd name="connsiteY34" fmla="*/ 967563 h 1360968"/>
              <a:gd name="connsiteX35" fmla="*/ 935665 w 3646967"/>
              <a:gd name="connsiteY35" fmla="*/ 839972 h 1360968"/>
              <a:gd name="connsiteX36" fmla="*/ 946297 w 3646967"/>
              <a:gd name="connsiteY36" fmla="*/ 361507 h 1360968"/>
              <a:gd name="connsiteX37" fmla="*/ 956930 w 3646967"/>
              <a:gd name="connsiteY37" fmla="*/ 255182 h 1360968"/>
              <a:gd name="connsiteX38" fmla="*/ 967562 w 3646967"/>
              <a:gd name="connsiteY38" fmla="*/ 212652 h 1360968"/>
              <a:gd name="connsiteX39" fmla="*/ 1010093 w 3646967"/>
              <a:gd name="connsiteY39" fmla="*/ 116959 h 1360968"/>
              <a:gd name="connsiteX40" fmla="*/ 1063255 w 3646967"/>
              <a:gd name="connsiteY40" fmla="*/ 74428 h 1360968"/>
              <a:gd name="connsiteX41" fmla="*/ 1116418 w 3646967"/>
              <a:gd name="connsiteY41" fmla="*/ 31898 h 1360968"/>
              <a:gd name="connsiteX42" fmla="*/ 1180214 w 3646967"/>
              <a:gd name="connsiteY42" fmla="*/ 0 h 1360968"/>
              <a:gd name="connsiteX43" fmla="*/ 1286539 w 3646967"/>
              <a:gd name="connsiteY43" fmla="*/ 31898 h 1360968"/>
              <a:gd name="connsiteX44" fmla="*/ 1360967 w 3646967"/>
              <a:gd name="connsiteY44" fmla="*/ 53163 h 1360968"/>
              <a:gd name="connsiteX45" fmla="*/ 1414130 w 3646967"/>
              <a:gd name="connsiteY45" fmla="*/ 116959 h 1360968"/>
              <a:gd name="connsiteX46" fmla="*/ 1424762 w 3646967"/>
              <a:gd name="connsiteY46" fmla="*/ 159489 h 1360968"/>
              <a:gd name="connsiteX47" fmla="*/ 1435395 w 3646967"/>
              <a:gd name="connsiteY47" fmla="*/ 499731 h 1360968"/>
              <a:gd name="connsiteX48" fmla="*/ 1446028 w 3646967"/>
              <a:gd name="connsiteY48" fmla="*/ 723014 h 1360968"/>
              <a:gd name="connsiteX49" fmla="*/ 1456660 w 3646967"/>
              <a:gd name="connsiteY49" fmla="*/ 1169582 h 1360968"/>
              <a:gd name="connsiteX50" fmla="*/ 1488558 w 3646967"/>
              <a:gd name="connsiteY50" fmla="*/ 1275907 h 1360968"/>
              <a:gd name="connsiteX51" fmla="*/ 1531088 w 3646967"/>
              <a:gd name="connsiteY51" fmla="*/ 1307805 h 1360968"/>
              <a:gd name="connsiteX52" fmla="*/ 1562986 w 3646967"/>
              <a:gd name="connsiteY52" fmla="*/ 1329070 h 1360968"/>
              <a:gd name="connsiteX53" fmla="*/ 1626781 w 3646967"/>
              <a:gd name="connsiteY53" fmla="*/ 1350335 h 1360968"/>
              <a:gd name="connsiteX54" fmla="*/ 1658679 w 3646967"/>
              <a:gd name="connsiteY54" fmla="*/ 1360968 h 1360968"/>
              <a:gd name="connsiteX55" fmla="*/ 1690576 w 3646967"/>
              <a:gd name="connsiteY55" fmla="*/ 1350335 h 1360968"/>
              <a:gd name="connsiteX56" fmla="*/ 1754372 w 3646967"/>
              <a:gd name="connsiteY56" fmla="*/ 1339703 h 1360968"/>
              <a:gd name="connsiteX57" fmla="*/ 1786269 w 3646967"/>
              <a:gd name="connsiteY57" fmla="*/ 1318438 h 1360968"/>
              <a:gd name="connsiteX58" fmla="*/ 1871330 w 3646967"/>
              <a:gd name="connsiteY58" fmla="*/ 1212112 h 1360968"/>
              <a:gd name="connsiteX59" fmla="*/ 1903228 w 3646967"/>
              <a:gd name="connsiteY59" fmla="*/ 1169582 h 1360968"/>
              <a:gd name="connsiteX60" fmla="*/ 1945758 w 3646967"/>
              <a:gd name="connsiteY60" fmla="*/ 1105786 h 1360968"/>
              <a:gd name="connsiteX61" fmla="*/ 1956390 w 3646967"/>
              <a:gd name="connsiteY61" fmla="*/ 1073889 h 1360968"/>
              <a:gd name="connsiteX62" fmla="*/ 1988288 w 3646967"/>
              <a:gd name="connsiteY62" fmla="*/ 1010093 h 1360968"/>
              <a:gd name="connsiteX63" fmla="*/ 1977655 w 3646967"/>
              <a:gd name="connsiteY63" fmla="*/ 574159 h 1360968"/>
              <a:gd name="connsiteX64" fmla="*/ 1977655 w 3646967"/>
              <a:gd name="connsiteY64" fmla="*/ 276447 h 1360968"/>
              <a:gd name="connsiteX65" fmla="*/ 1988288 w 3646967"/>
              <a:gd name="connsiteY65" fmla="*/ 244549 h 1360968"/>
              <a:gd name="connsiteX66" fmla="*/ 2052083 w 3646967"/>
              <a:gd name="connsiteY66" fmla="*/ 191386 h 1360968"/>
              <a:gd name="connsiteX67" fmla="*/ 2083981 w 3646967"/>
              <a:gd name="connsiteY67" fmla="*/ 180754 h 1360968"/>
              <a:gd name="connsiteX68" fmla="*/ 2105246 w 3646967"/>
              <a:gd name="connsiteY68" fmla="*/ 148856 h 1360968"/>
              <a:gd name="connsiteX69" fmla="*/ 2169041 w 3646967"/>
              <a:gd name="connsiteY69" fmla="*/ 116959 h 1360968"/>
              <a:gd name="connsiteX70" fmla="*/ 2307265 w 3646967"/>
              <a:gd name="connsiteY70" fmla="*/ 127591 h 1360968"/>
              <a:gd name="connsiteX71" fmla="*/ 2339162 w 3646967"/>
              <a:gd name="connsiteY71" fmla="*/ 138224 h 1360968"/>
              <a:gd name="connsiteX72" fmla="*/ 2360428 w 3646967"/>
              <a:gd name="connsiteY72" fmla="*/ 159489 h 1360968"/>
              <a:gd name="connsiteX73" fmla="*/ 2381693 w 3646967"/>
              <a:gd name="connsiteY73" fmla="*/ 191386 h 1360968"/>
              <a:gd name="connsiteX74" fmla="*/ 2402958 w 3646967"/>
              <a:gd name="connsiteY74" fmla="*/ 265814 h 1360968"/>
              <a:gd name="connsiteX75" fmla="*/ 2424223 w 3646967"/>
              <a:gd name="connsiteY75" fmla="*/ 478465 h 1360968"/>
              <a:gd name="connsiteX76" fmla="*/ 2445488 w 3646967"/>
              <a:gd name="connsiteY76" fmla="*/ 637954 h 1360968"/>
              <a:gd name="connsiteX77" fmla="*/ 2466753 w 3646967"/>
              <a:gd name="connsiteY77" fmla="*/ 808075 h 1360968"/>
              <a:gd name="connsiteX78" fmla="*/ 2456121 w 3646967"/>
              <a:gd name="connsiteY78" fmla="*/ 1180214 h 1360968"/>
              <a:gd name="connsiteX79" fmla="*/ 2466753 w 3646967"/>
              <a:gd name="connsiteY79" fmla="*/ 1318438 h 1360968"/>
              <a:gd name="connsiteX80" fmla="*/ 2530548 w 3646967"/>
              <a:gd name="connsiteY80" fmla="*/ 1360968 h 1360968"/>
              <a:gd name="connsiteX81" fmla="*/ 2658139 w 3646967"/>
              <a:gd name="connsiteY81" fmla="*/ 1329070 h 1360968"/>
              <a:gd name="connsiteX82" fmla="*/ 2721934 w 3646967"/>
              <a:gd name="connsiteY82" fmla="*/ 1307805 h 1360968"/>
              <a:gd name="connsiteX83" fmla="*/ 2753832 w 3646967"/>
              <a:gd name="connsiteY83" fmla="*/ 1244010 h 1360968"/>
              <a:gd name="connsiteX84" fmla="*/ 2785730 w 3646967"/>
              <a:gd name="connsiteY84" fmla="*/ 1137684 h 1360968"/>
              <a:gd name="connsiteX85" fmla="*/ 2796362 w 3646967"/>
              <a:gd name="connsiteY85" fmla="*/ 1063256 h 1360968"/>
              <a:gd name="connsiteX86" fmla="*/ 2775097 w 3646967"/>
              <a:gd name="connsiteY86" fmla="*/ 701749 h 1360968"/>
              <a:gd name="connsiteX87" fmla="*/ 2753832 w 3646967"/>
              <a:gd name="connsiteY87" fmla="*/ 606056 h 1360968"/>
              <a:gd name="connsiteX88" fmla="*/ 2775097 w 3646967"/>
              <a:gd name="connsiteY88" fmla="*/ 457200 h 1360968"/>
              <a:gd name="connsiteX89" fmla="*/ 2796362 w 3646967"/>
              <a:gd name="connsiteY89" fmla="*/ 372140 h 1360968"/>
              <a:gd name="connsiteX90" fmla="*/ 2838893 w 3646967"/>
              <a:gd name="connsiteY90" fmla="*/ 308345 h 1360968"/>
              <a:gd name="connsiteX91" fmla="*/ 2934586 w 3646967"/>
              <a:gd name="connsiteY91" fmla="*/ 276447 h 1360968"/>
              <a:gd name="connsiteX92" fmla="*/ 2966483 w 3646967"/>
              <a:gd name="connsiteY92" fmla="*/ 265814 h 1360968"/>
              <a:gd name="connsiteX93" fmla="*/ 3125972 w 3646967"/>
              <a:gd name="connsiteY93" fmla="*/ 297712 h 1360968"/>
              <a:gd name="connsiteX94" fmla="*/ 3147237 w 3646967"/>
              <a:gd name="connsiteY94" fmla="*/ 329610 h 1360968"/>
              <a:gd name="connsiteX95" fmla="*/ 3168502 w 3646967"/>
              <a:gd name="connsiteY95" fmla="*/ 435935 h 1360968"/>
              <a:gd name="connsiteX96" fmla="*/ 3189767 w 3646967"/>
              <a:gd name="connsiteY96" fmla="*/ 616689 h 1360968"/>
              <a:gd name="connsiteX97" fmla="*/ 3200400 w 3646967"/>
              <a:gd name="connsiteY97" fmla="*/ 659219 h 1360968"/>
              <a:gd name="connsiteX98" fmla="*/ 3211032 w 3646967"/>
              <a:gd name="connsiteY98" fmla="*/ 712382 h 1360968"/>
              <a:gd name="connsiteX99" fmla="*/ 3232297 w 3646967"/>
              <a:gd name="connsiteY99" fmla="*/ 808075 h 1360968"/>
              <a:gd name="connsiteX100" fmla="*/ 3242930 w 3646967"/>
              <a:gd name="connsiteY100" fmla="*/ 925033 h 1360968"/>
              <a:gd name="connsiteX101" fmla="*/ 3232297 w 3646967"/>
              <a:gd name="connsiteY101" fmla="*/ 967563 h 1360968"/>
              <a:gd name="connsiteX102" fmla="*/ 3242930 w 3646967"/>
              <a:gd name="connsiteY102" fmla="*/ 1148317 h 1360968"/>
              <a:gd name="connsiteX103" fmla="*/ 3253562 w 3646967"/>
              <a:gd name="connsiteY103" fmla="*/ 1180214 h 1360968"/>
              <a:gd name="connsiteX104" fmla="*/ 3274828 w 3646967"/>
              <a:gd name="connsiteY104" fmla="*/ 1201479 h 1360968"/>
              <a:gd name="connsiteX105" fmla="*/ 3306725 w 3646967"/>
              <a:gd name="connsiteY105" fmla="*/ 1222745 h 1360968"/>
              <a:gd name="connsiteX106" fmla="*/ 3391786 w 3646967"/>
              <a:gd name="connsiteY106" fmla="*/ 1244010 h 1360968"/>
              <a:gd name="connsiteX107" fmla="*/ 3434316 w 3646967"/>
              <a:gd name="connsiteY107" fmla="*/ 1254642 h 1360968"/>
              <a:gd name="connsiteX108" fmla="*/ 3646967 w 3646967"/>
              <a:gd name="connsiteY108" fmla="*/ 1265275 h 1360968"/>
              <a:gd name="connsiteX109" fmla="*/ 3646967 w 3646967"/>
              <a:gd name="connsiteY109" fmla="*/ 1265275 h 136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3646967" h="1360968">
                <a:moveTo>
                  <a:pt x="0" y="1116419"/>
                </a:moveTo>
                <a:lnTo>
                  <a:pt x="0" y="1116419"/>
                </a:lnTo>
                <a:cubicBezTo>
                  <a:pt x="7088" y="1084521"/>
                  <a:pt x="13340" y="1052426"/>
                  <a:pt x="21265" y="1020726"/>
                </a:cubicBezTo>
                <a:cubicBezTo>
                  <a:pt x="23983" y="1009853"/>
                  <a:pt x="28818" y="999605"/>
                  <a:pt x="31897" y="988828"/>
                </a:cubicBezTo>
                <a:cubicBezTo>
                  <a:pt x="35911" y="974777"/>
                  <a:pt x="38331" y="960295"/>
                  <a:pt x="42530" y="946298"/>
                </a:cubicBezTo>
                <a:cubicBezTo>
                  <a:pt x="48971" y="924828"/>
                  <a:pt x="58359" y="904249"/>
                  <a:pt x="63795" y="882503"/>
                </a:cubicBezTo>
                <a:cubicBezTo>
                  <a:pt x="70883" y="854149"/>
                  <a:pt x="75817" y="825168"/>
                  <a:pt x="85060" y="797442"/>
                </a:cubicBezTo>
                <a:cubicBezTo>
                  <a:pt x="88604" y="786810"/>
                  <a:pt x="92744" y="776358"/>
                  <a:pt x="95693" y="765545"/>
                </a:cubicBezTo>
                <a:cubicBezTo>
                  <a:pt x="103383" y="737349"/>
                  <a:pt x="116958" y="680484"/>
                  <a:pt x="116958" y="680484"/>
                </a:cubicBezTo>
                <a:cubicBezTo>
                  <a:pt x="120502" y="652131"/>
                  <a:pt x="125479" y="623920"/>
                  <a:pt x="127590" y="595424"/>
                </a:cubicBezTo>
                <a:cubicBezTo>
                  <a:pt x="132571" y="528175"/>
                  <a:pt x="130189" y="460358"/>
                  <a:pt x="138223" y="393405"/>
                </a:cubicBezTo>
                <a:cubicBezTo>
                  <a:pt x="140894" y="371149"/>
                  <a:pt x="155092" y="351590"/>
                  <a:pt x="159488" y="329610"/>
                </a:cubicBezTo>
                <a:cubicBezTo>
                  <a:pt x="167923" y="287439"/>
                  <a:pt x="178563" y="229856"/>
                  <a:pt x="191386" y="191386"/>
                </a:cubicBezTo>
                <a:cubicBezTo>
                  <a:pt x="194930" y="180754"/>
                  <a:pt x="199300" y="170362"/>
                  <a:pt x="202018" y="159489"/>
                </a:cubicBezTo>
                <a:cubicBezTo>
                  <a:pt x="206401" y="141957"/>
                  <a:pt x="208731" y="123968"/>
                  <a:pt x="212651" y="106326"/>
                </a:cubicBezTo>
                <a:cubicBezTo>
                  <a:pt x="219623" y="74952"/>
                  <a:pt x="221088" y="55358"/>
                  <a:pt x="244548" y="31898"/>
                </a:cubicBezTo>
                <a:cubicBezTo>
                  <a:pt x="253584" y="22862"/>
                  <a:pt x="265813" y="17721"/>
                  <a:pt x="276446" y="10633"/>
                </a:cubicBezTo>
                <a:cubicBezTo>
                  <a:pt x="322520" y="14177"/>
                  <a:pt x="370336" y="8226"/>
                  <a:pt x="414669" y="21265"/>
                </a:cubicBezTo>
                <a:cubicBezTo>
                  <a:pt x="433904" y="26922"/>
                  <a:pt x="443023" y="49619"/>
                  <a:pt x="457200" y="63796"/>
                </a:cubicBezTo>
                <a:lnTo>
                  <a:pt x="489097" y="95693"/>
                </a:lnTo>
                <a:lnTo>
                  <a:pt x="510362" y="159489"/>
                </a:lnTo>
                <a:lnTo>
                  <a:pt x="520995" y="191386"/>
                </a:lnTo>
                <a:cubicBezTo>
                  <a:pt x="524539" y="212651"/>
                  <a:pt x="529247" y="233755"/>
                  <a:pt x="531628" y="255182"/>
                </a:cubicBezTo>
                <a:cubicBezTo>
                  <a:pt x="540087" y="331317"/>
                  <a:pt x="549915" y="497999"/>
                  <a:pt x="552893" y="563526"/>
                </a:cubicBezTo>
                <a:cubicBezTo>
                  <a:pt x="557241" y="659186"/>
                  <a:pt x="554856" y="755240"/>
                  <a:pt x="563525" y="850605"/>
                </a:cubicBezTo>
                <a:cubicBezTo>
                  <a:pt x="565554" y="872928"/>
                  <a:pt x="584790" y="914400"/>
                  <a:pt x="584790" y="914400"/>
                </a:cubicBezTo>
                <a:cubicBezTo>
                  <a:pt x="588334" y="978195"/>
                  <a:pt x="590871" y="1042055"/>
                  <a:pt x="595423" y="1105786"/>
                </a:cubicBezTo>
                <a:cubicBezTo>
                  <a:pt x="597456" y="1134252"/>
                  <a:pt x="597848" y="1206330"/>
                  <a:pt x="616688" y="1244010"/>
                </a:cubicBezTo>
                <a:cubicBezTo>
                  <a:pt x="640277" y="1291188"/>
                  <a:pt x="643564" y="1277777"/>
                  <a:pt x="701748" y="1297172"/>
                </a:cubicBezTo>
                <a:lnTo>
                  <a:pt x="733646" y="1307805"/>
                </a:lnTo>
                <a:cubicBezTo>
                  <a:pt x="741310" y="1306272"/>
                  <a:pt x="804698" y="1295880"/>
                  <a:pt x="818707" y="1286540"/>
                </a:cubicBezTo>
                <a:cubicBezTo>
                  <a:pt x="834519" y="1275999"/>
                  <a:pt x="863611" y="1241325"/>
                  <a:pt x="871869" y="1222745"/>
                </a:cubicBezTo>
                <a:cubicBezTo>
                  <a:pt x="880973" y="1202261"/>
                  <a:pt x="886045" y="1180214"/>
                  <a:pt x="893134" y="1158949"/>
                </a:cubicBezTo>
                <a:lnTo>
                  <a:pt x="903767" y="1127052"/>
                </a:lnTo>
                <a:cubicBezTo>
                  <a:pt x="910410" y="1080555"/>
                  <a:pt x="920449" y="1013393"/>
                  <a:pt x="925032" y="967563"/>
                </a:cubicBezTo>
                <a:cubicBezTo>
                  <a:pt x="929279" y="925097"/>
                  <a:pt x="932121" y="882502"/>
                  <a:pt x="935665" y="839972"/>
                </a:cubicBezTo>
                <a:cubicBezTo>
                  <a:pt x="939209" y="680484"/>
                  <a:pt x="940500" y="520929"/>
                  <a:pt x="946297" y="361507"/>
                </a:cubicBezTo>
                <a:cubicBezTo>
                  <a:pt x="947591" y="325912"/>
                  <a:pt x="951893" y="290442"/>
                  <a:pt x="956930" y="255182"/>
                </a:cubicBezTo>
                <a:cubicBezTo>
                  <a:pt x="958997" y="240716"/>
                  <a:pt x="963363" y="226649"/>
                  <a:pt x="967562" y="212652"/>
                </a:cubicBezTo>
                <a:cubicBezTo>
                  <a:pt x="981726" y="165438"/>
                  <a:pt x="982746" y="151143"/>
                  <a:pt x="1010093" y="116959"/>
                </a:cubicBezTo>
                <a:cubicBezTo>
                  <a:pt x="1032914" y="88432"/>
                  <a:pt x="1032551" y="98991"/>
                  <a:pt x="1063255" y="74428"/>
                </a:cubicBezTo>
                <a:cubicBezTo>
                  <a:pt x="1096217" y="48058"/>
                  <a:pt x="1072789" y="53713"/>
                  <a:pt x="1116418" y="31898"/>
                </a:cubicBezTo>
                <a:cubicBezTo>
                  <a:pt x="1204464" y="-12126"/>
                  <a:pt x="1088794" y="60945"/>
                  <a:pt x="1180214" y="0"/>
                </a:cubicBezTo>
                <a:cubicBezTo>
                  <a:pt x="1331835" y="50540"/>
                  <a:pt x="1174045" y="-245"/>
                  <a:pt x="1286539" y="31898"/>
                </a:cubicBezTo>
                <a:cubicBezTo>
                  <a:pt x="1393274" y="62395"/>
                  <a:pt x="1228066" y="19939"/>
                  <a:pt x="1360967" y="53163"/>
                </a:cubicBezTo>
                <a:cubicBezTo>
                  <a:pt x="1380128" y="72324"/>
                  <a:pt x="1403028" y="91053"/>
                  <a:pt x="1414130" y="116959"/>
                </a:cubicBezTo>
                <a:cubicBezTo>
                  <a:pt x="1419886" y="130390"/>
                  <a:pt x="1421218" y="145312"/>
                  <a:pt x="1424762" y="159489"/>
                </a:cubicBezTo>
                <a:cubicBezTo>
                  <a:pt x="1428306" y="272903"/>
                  <a:pt x="1431116" y="386342"/>
                  <a:pt x="1435395" y="499731"/>
                </a:cubicBezTo>
                <a:cubicBezTo>
                  <a:pt x="1438205" y="574190"/>
                  <a:pt x="1443664" y="648540"/>
                  <a:pt x="1446028" y="723014"/>
                </a:cubicBezTo>
                <a:cubicBezTo>
                  <a:pt x="1450753" y="871837"/>
                  <a:pt x="1450588" y="1020808"/>
                  <a:pt x="1456660" y="1169582"/>
                </a:cubicBezTo>
                <a:cubicBezTo>
                  <a:pt x="1458369" y="1211446"/>
                  <a:pt x="1458863" y="1246212"/>
                  <a:pt x="1488558" y="1275907"/>
                </a:cubicBezTo>
                <a:cubicBezTo>
                  <a:pt x="1501089" y="1288438"/>
                  <a:pt x="1516668" y="1297505"/>
                  <a:pt x="1531088" y="1307805"/>
                </a:cubicBezTo>
                <a:cubicBezTo>
                  <a:pt x="1541487" y="1315233"/>
                  <a:pt x="1551309" y="1323880"/>
                  <a:pt x="1562986" y="1329070"/>
                </a:cubicBezTo>
                <a:cubicBezTo>
                  <a:pt x="1583469" y="1338174"/>
                  <a:pt x="1605516" y="1343247"/>
                  <a:pt x="1626781" y="1350335"/>
                </a:cubicBezTo>
                <a:lnTo>
                  <a:pt x="1658679" y="1360968"/>
                </a:lnTo>
                <a:cubicBezTo>
                  <a:pt x="1669311" y="1357424"/>
                  <a:pt x="1679635" y="1352766"/>
                  <a:pt x="1690576" y="1350335"/>
                </a:cubicBezTo>
                <a:cubicBezTo>
                  <a:pt x="1711621" y="1345658"/>
                  <a:pt x="1733920" y="1346520"/>
                  <a:pt x="1754372" y="1339703"/>
                </a:cubicBezTo>
                <a:cubicBezTo>
                  <a:pt x="1766495" y="1335662"/>
                  <a:pt x="1776567" y="1326754"/>
                  <a:pt x="1786269" y="1318438"/>
                </a:cubicBezTo>
                <a:cubicBezTo>
                  <a:pt x="1843425" y="1269447"/>
                  <a:pt x="1822073" y="1277787"/>
                  <a:pt x="1871330" y="1212112"/>
                </a:cubicBezTo>
                <a:cubicBezTo>
                  <a:pt x="1881963" y="1197935"/>
                  <a:pt x="1893066" y="1184100"/>
                  <a:pt x="1903228" y="1169582"/>
                </a:cubicBezTo>
                <a:cubicBezTo>
                  <a:pt x="1917884" y="1148644"/>
                  <a:pt x="1945758" y="1105786"/>
                  <a:pt x="1945758" y="1105786"/>
                </a:cubicBezTo>
                <a:cubicBezTo>
                  <a:pt x="1949302" y="1095154"/>
                  <a:pt x="1951378" y="1083913"/>
                  <a:pt x="1956390" y="1073889"/>
                </a:cubicBezTo>
                <a:cubicBezTo>
                  <a:pt x="1997615" y="991438"/>
                  <a:pt x="1961560" y="1090273"/>
                  <a:pt x="1988288" y="1010093"/>
                </a:cubicBezTo>
                <a:cubicBezTo>
                  <a:pt x="1984744" y="864782"/>
                  <a:pt x="1983351" y="719402"/>
                  <a:pt x="1977655" y="574159"/>
                </a:cubicBezTo>
                <a:cubicBezTo>
                  <a:pt x="1969445" y="364795"/>
                  <a:pt x="1949299" y="574183"/>
                  <a:pt x="1977655" y="276447"/>
                </a:cubicBezTo>
                <a:cubicBezTo>
                  <a:pt x="1978718" y="265290"/>
                  <a:pt x="1982071" y="253874"/>
                  <a:pt x="1988288" y="244549"/>
                </a:cubicBezTo>
                <a:cubicBezTo>
                  <a:pt x="2000043" y="226917"/>
                  <a:pt x="2032472" y="201191"/>
                  <a:pt x="2052083" y="191386"/>
                </a:cubicBezTo>
                <a:cubicBezTo>
                  <a:pt x="2062107" y="186374"/>
                  <a:pt x="2073348" y="184298"/>
                  <a:pt x="2083981" y="180754"/>
                </a:cubicBezTo>
                <a:cubicBezTo>
                  <a:pt x="2091069" y="170121"/>
                  <a:pt x="2096210" y="157892"/>
                  <a:pt x="2105246" y="148856"/>
                </a:cubicBezTo>
                <a:cubicBezTo>
                  <a:pt x="2125857" y="128245"/>
                  <a:pt x="2143098" y="125606"/>
                  <a:pt x="2169041" y="116959"/>
                </a:cubicBezTo>
                <a:cubicBezTo>
                  <a:pt x="2215116" y="120503"/>
                  <a:pt x="2261411" y="121859"/>
                  <a:pt x="2307265" y="127591"/>
                </a:cubicBezTo>
                <a:cubicBezTo>
                  <a:pt x="2318386" y="128981"/>
                  <a:pt x="2329552" y="132458"/>
                  <a:pt x="2339162" y="138224"/>
                </a:cubicBezTo>
                <a:cubicBezTo>
                  <a:pt x="2347758" y="143382"/>
                  <a:pt x="2354166" y="151661"/>
                  <a:pt x="2360428" y="159489"/>
                </a:cubicBezTo>
                <a:cubicBezTo>
                  <a:pt x="2368411" y="169467"/>
                  <a:pt x="2374605" y="180754"/>
                  <a:pt x="2381693" y="191386"/>
                </a:cubicBezTo>
                <a:cubicBezTo>
                  <a:pt x="2390800" y="218710"/>
                  <a:pt x="2397619" y="236450"/>
                  <a:pt x="2402958" y="265814"/>
                </a:cubicBezTo>
                <a:cubicBezTo>
                  <a:pt x="2418377" y="350620"/>
                  <a:pt x="2414890" y="380470"/>
                  <a:pt x="2424223" y="478465"/>
                </a:cubicBezTo>
                <a:cubicBezTo>
                  <a:pt x="2433339" y="574187"/>
                  <a:pt x="2434869" y="547699"/>
                  <a:pt x="2445488" y="637954"/>
                </a:cubicBezTo>
                <a:cubicBezTo>
                  <a:pt x="2465935" y="811746"/>
                  <a:pt x="2445624" y="681293"/>
                  <a:pt x="2466753" y="808075"/>
                </a:cubicBezTo>
                <a:cubicBezTo>
                  <a:pt x="2463209" y="932121"/>
                  <a:pt x="2456121" y="1056117"/>
                  <a:pt x="2456121" y="1180214"/>
                </a:cubicBezTo>
                <a:cubicBezTo>
                  <a:pt x="2456121" y="1226425"/>
                  <a:pt x="2455545" y="1273607"/>
                  <a:pt x="2466753" y="1318438"/>
                </a:cubicBezTo>
                <a:cubicBezTo>
                  <a:pt x="2473993" y="1347398"/>
                  <a:pt x="2508672" y="1353675"/>
                  <a:pt x="2530548" y="1360968"/>
                </a:cubicBezTo>
                <a:cubicBezTo>
                  <a:pt x="2737059" y="1338021"/>
                  <a:pt x="2560470" y="1372478"/>
                  <a:pt x="2658139" y="1329070"/>
                </a:cubicBezTo>
                <a:cubicBezTo>
                  <a:pt x="2678622" y="1319966"/>
                  <a:pt x="2721934" y="1307805"/>
                  <a:pt x="2721934" y="1307805"/>
                </a:cubicBezTo>
                <a:cubicBezTo>
                  <a:pt x="2760717" y="1191461"/>
                  <a:pt x="2698863" y="1367692"/>
                  <a:pt x="2753832" y="1244010"/>
                </a:cubicBezTo>
                <a:cubicBezTo>
                  <a:pt x="2762365" y="1224810"/>
                  <a:pt x="2780973" y="1163850"/>
                  <a:pt x="2785730" y="1137684"/>
                </a:cubicBezTo>
                <a:cubicBezTo>
                  <a:pt x="2790213" y="1113027"/>
                  <a:pt x="2792818" y="1088065"/>
                  <a:pt x="2796362" y="1063256"/>
                </a:cubicBezTo>
                <a:cubicBezTo>
                  <a:pt x="2791164" y="938500"/>
                  <a:pt x="2791308" y="823329"/>
                  <a:pt x="2775097" y="701749"/>
                </a:cubicBezTo>
                <a:cubicBezTo>
                  <a:pt x="2771239" y="672814"/>
                  <a:pt x="2761054" y="634941"/>
                  <a:pt x="2753832" y="606056"/>
                </a:cubicBezTo>
                <a:cubicBezTo>
                  <a:pt x="2772786" y="397575"/>
                  <a:pt x="2749995" y="549243"/>
                  <a:pt x="2775097" y="457200"/>
                </a:cubicBezTo>
                <a:cubicBezTo>
                  <a:pt x="2782787" y="429004"/>
                  <a:pt x="2780150" y="396457"/>
                  <a:pt x="2796362" y="372140"/>
                </a:cubicBezTo>
                <a:cubicBezTo>
                  <a:pt x="2810539" y="350875"/>
                  <a:pt x="2814647" y="316427"/>
                  <a:pt x="2838893" y="308345"/>
                </a:cubicBezTo>
                <a:lnTo>
                  <a:pt x="2934586" y="276447"/>
                </a:lnTo>
                <a:lnTo>
                  <a:pt x="2966483" y="265814"/>
                </a:lnTo>
                <a:cubicBezTo>
                  <a:pt x="3024942" y="270686"/>
                  <a:pt x="3083077" y="254817"/>
                  <a:pt x="3125972" y="297712"/>
                </a:cubicBezTo>
                <a:cubicBezTo>
                  <a:pt x="3135008" y="306748"/>
                  <a:pt x="3140149" y="318977"/>
                  <a:pt x="3147237" y="329610"/>
                </a:cubicBezTo>
                <a:cubicBezTo>
                  <a:pt x="3164701" y="382003"/>
                  <a:pt x="3158728" y="357746"/>
                  <a:pt x="3168502" y="435935"/>
                </a:cubicBezTo>
                <a:cubicBezTo>
                  <a:pt x="3172774" y="470109"/>
                  <a:pt x="3183625" y="579840"/>
                  <a:pt x="3189767" y="616689"/>
                </a:cubicBezTo>
                <a:cubicBezTo>
                  <a:pt x="3192169" y="631103"/>
                  <a:pt x="3197230" y="644954"/>
                  <a:pt x="3200400" y="659219"/>
                </a:cubicBezTo>
                <a:cubicBezTo>
                  <a:pt x="3204320" y="676861"/>
                  <a:pt x="3207112" y="694740"/>
                  <a:pt x="3211032" y="712382"/>
                </a:cubicBezTo>
                <a:cubicBezTo>
                  <a:pt x="3241063" y="847523"/>
                  <a:pt x="3200230" y="647733"/>
                  <a:pt x="3232297" y="808075"/>
                </a:cubicBezTo>
                <a:cubicBezTo>
                  <a:pt x="3235841" y="847061"/>
                  <a:pt x="3242930" y="885886"/>
                  <a:pt x="3242930" y="925033"/>
                </a:cubicBezTo>
                <a:cubicBezTo>
                  <a:pt x="3242930" y="939646"/>
                  <a:pt x="3232297" y="952950"/>
                  <a:pt x="3232297" y="967563"/>
                </a:cubicBezTo>
                <a:cubicBezTo>
                  <a:pt x="3232297" y="1027918"/>
                  <a:pt x="3236924" y="1088261"/>
                  <a:pt x="3242930" y="1148317"/>
                </a:cubicBezTo>
                <a:cubicBezTo>
                  <a:pt x="3244045" y="1159469"/>
                  <a:pt x="3247796" y="1170604"/>
                  <a:pt x="3253562" y="1180214"/>
                </a:cubicBezTo>
                <a:cubicBezTo>
                  <a:pt x="3258720" y="1188810"/>
                  <a:pt x="3267000" y="1195217"/>
                  <a:pt x="3274828" y="1201479"/>
                </a:cubicBezTo>
                <a:cubicBezTo>
                  <a:pt x="3284806" y="1209462"/>
                  <a:pt x="3295295" y="1217030"/>
                  <a:pt x="3306725" y="1222745"/>
                </a:cubicBezTo>
                <a:cubicBezTo>
                  <a:pt x="3329519" y="1234142"/>
                  <a:pt x="3369957" y="1239159"/>
                  <a:pt x="3391786" y="1244010"/>
                </a:cubicBezTo>
                <a:cubicBezTo>
                  <a:pt x="3406051" y="1247180"/>
                  <a:pt x="3419769" y="1253257"/>
                  <a:pt x="3434316" y="1254642"/>
                </a:cubicBezTo>
                <a:cubicBezTo>
                  <a:pt x="3552519" y="1265899"/>
                  <a:pt x="3567603" y="1265275"/>
                  <a:pt x="3646967" y="1265275"/>
                </a:cubicBezTo>
                <a:lnTo>
                  <a:pt x="3646967" y="1265275"/>
                </a:ln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5-Point Star 29">
            <a:extLst>
              <a:ext uri="{FF2B5EF4-FFF2-40B4-BE49-F238E27FC236}">
                <a16:creationId xmlns:a16="http://schemas.microsoft.com/office/drawing/2014/main" id="{402620BB-EA60-9547-BC3C-E51AD2F92762}"/>
              </a:ext>
            </a:extLst>
          </p:cNvPr>
          <p:cNvSpPr/>
          <p:nvPr/>
        </p:nvSpPr>
        <p:spPr>
          <a:xfrm>
            <a:off x="6725357" y="1513917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5EE09463-E194-1C4A-965B-D14FF0E5225D}"/>
              </a:ext>
            </a:extLst>
          </p:cNvPr>
          <p:cNvSpPr/>
          <p:nvPr/>
        </p:nvSpPr>
        <p:spPr>
          <a:xfrm>
            <a:off x="6858860" y="1112752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>
            <a:extLst>
              <a:ext uri="{FF2B5EF4-FFF2-40B4-BE49-F238E27FC236}">
                <a16:creationId xmlns:a16="http://schemas.microsoft.com/office/drawing/2014/main" id="{ED7D8CB2-4290-954A-83FD-63F1D177D6FC}"/>
              </a:ext>
            </a:extLst>
          </p:cNvPr>
          <p:cNvSpPr/>
          <p:nvPr/>
        </p:nvSpPr>
        <p:spPr>
          <a:xfrm>
            <a:off x="7854562" y="1767620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>
            <a:extLst>
              <a:ext uri="{FF2B5EF4-FFF2-40B4-BE49-F238E27FC236}">
                <a16:creationId xmlns:a16="http://schemas.microsoft.com/office/drawing/2014/main" id="{CD0C19BA-31F3-7146-8C8D-6CD4003D44F2}"/>
              </a:ext>
            </a:extLst>
          </p:cNvPr>
          <p:cNvSpPr/>
          <p:nvPr/>
        </p:nvSpPr>
        <p:spPr>
          <a:xfrm>
            <a:off x="7271161" y="2176803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D3C4A580-1B0F-FB4D-A8AF-45F5CD5F560F}"/>
              </a:ext>
            </a:extLst>
          </p:cNvPr>
          <p:cNvSpPr/>
          <p:nvPr/>
        </p:nvSpPr>
        <p:spPr>
          <a:xfrm>
            <a:off x="7497407" y="1563998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>
            <a:extLst>
              <a:ext uri="{FF2B5EF4-FFF2-40B4-BE49-F238E27FC236}">
                <a16:creationId xmlns:a16="http://schemas.microsoft.com/office/drawing/2014/main" id="{6F7B25EB-C2EC-C346-9291-80B6D2281535}"/>
              </a:ext>
            </a:extLst>
          </p:cNvPr>
          <p:cNvSpPr/>
          <p:nvPr/>
        </p:nvSpPr>
        <p:spPr>
          <a:xfrm>
            <a:off x="7751374" y="1187290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>
            <a:extLst>
              <a:ext uri="{FF2B5EF4-FFF2-40B4-BE49-F238E27FC236}">
                <a16:creationId xmlns:a16="http://schemas.microsoft.com/office/drawing/2014/main" id="{DBDB2AC7-82C0-204C-B5C7-2EBC5B305E54}"/>
              </a:ext>
            </a:extLst>
          </p:cNvPr>
          <p:cNvSpPr/>
          <p:nvPr/>
        </p:nvSpPr>
        <p:spPr>
          <a:xfrm>
            <a:off x="6877757" y="1666317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>
            <a:extLst>
              <a:ext uri="{FF2B5EF4-FFF2-40B4-BE49-F238E27FC236}">
                <a16:creationId xmlns:a16="http://schemas.microsoft.com/office/drawing/2014/main" id="{7795F5BD-B36F-E849-B2A9-8F954B50EE19}"/>
              </a:ext>
            </a:extLst>
          </p:cNvPr>
          <p:cNvSpPr/>
          <p:nvPr/>
        </p:nvSpPr>
        <p:spPr>
          <a:xfrm>
            <a:off x="7030157" y="1818717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>
            <a:extLst>
              <a:ext uri="{FF2B5EF4-FFF2-40B4-BE49-F238E27FC236}">
                <a16:creationId xmlns:a16="http://schemas.microsoft.com/office/drawing/2014/main" id="{3A802A79-A304-9A4F-ADE3-2B59529D547B}"/>
              </a:ext>
            </a:extLst>
          </p:cNvPr>
          <p:cNvSpPr/>
          <p:nvPr/>
        </p:nvSpPr>
        <p:spPr>
          <a:xfrm>
            <a:off x="8925300" y="2087037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>
            <a:extLst>
              <a:ext uri="{FF2B5EF4-FFF2-40B4-BE49-F238E27FC236}">
                <a16:creationId xmlns:a16="http://schemas.microsoft.com/office/drawing/2014/main" id="{1368A9D6-B811-B245-9EB3-5E11B133D05C}"/>
              </a:ext>
            </a:extLst>
          </p:cNvPr>
          <p:cNvSpPr/>
          <p:nvPr/>
        </p:nvSpPr>
        <p:spPr>
          <a:xfrm>
            <a:off x="8568145" y="1883415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>
            <a:extLst>
              <a:ext uri="{FF2B5EF4-FFF2-40B4-BE49-F238E27FC236}">
                <a16:creationId xmlns:a16="http://schemas.microsoft.com/office/drawing/2014/main" id="{EBCE4E49-0363-4A45-98FE-202E8EA57EEE}"/>
              </a:ext>
            </a:extLst>
          </p:cNvPr>
          <p:cNvSpPr/>
          <p:nvPr/>
        </p:nvSpPr>
        <p:spPr>
          <a:xfrm>
            <a:off x="8822112" y="1506707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>
            <a:extLst>
              <a:ext uri="{FF2B5EF4-FFF2-40B4-BE49-F238E27FC236}">
                <a16:creationId xmlns:a16="http://schemas.microsoft.com/office/drawing/2014/main" id="{B42AD97F-C2D1-914C-88B4-ADCEE1CE06C7}"/>
              </a:ext>
            </a:extLst>
          </p:cNvPr>
          <p:cNvSpPr/>
          <p:nvPr/>
        </p:nvSpPr>
        <p:spPr>
          <a:xfrm>
            <a:off x="9675865" y="1711475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>
            <a:extLst>
              <a:ext uri="{FF2B5EF4-FFF2-40B4-BE49-F238E27FC236}">
                <a16:creationId xmlns:a16="http://schemas.microsoft.com/office/drawing/2014/main" id="{F59AF485-CB41-8441-B38C-7A6A183E6772}"/>
              </a:ext>
            </a:extLst>
          </p:cNvPr>
          <p:cNvSpPr/>
          <p:nvPr/>
        </p:nvSpPr>
        <p:spPr>
          <a:xfrm>
            <a:off x="9318710" y="1507853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5-Point Star 42">
            <a:extLst>
              <a:ext uri="{FF2B5EF4-FFF2-40B4-BE49-F238E27FC236}">
                <a16:creationId xmlns:a16="http://schemas.microsoft.com/office/drawing/2014/main" id="{1356ABA4-FE27-1441-A550-D6FD0038FF6C}"/>
              </a:ext>
            </a:extLst>
          </p:cNvPr>
          <p:cNvSpPr/>
          <p:nvPr/>
        </p:nvSpPr>
        <p:spPr>
          <a:xfrm>
            <a:off x="9572677" y="1131145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5-Point Star 43">
            <a:extLst>
              <a:ext uri="{FF2B5EF4-FFF2-40B4-BE49-F238E27FC236}">
                <a16:creationId xmlns:a16="http://schemas.microsoft.com/office/drawing/2014/main" id="{1E57F638-F56D-F043-89DC-5FE08849594B}"/>
              </a:ext>
            </a:extLst>
          </p:cNvPr>
          <p:cNvSpPr/>
          <p:nvPr/>
        </p:nvSpPr>
        <p:spPr>
          <a:xfrm>
            <a:off x="8060939" y="2107076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44">
            <a:extLst>
              <a:ext uri="{FF2B5EF4-FFF2-40B4-BE49-F238E27FC236}">
                <a16:creationId xmlns:a16="http://schemas.microsoft.com/office/drawing/2014/main" id="{D00F234F-10C6-5042-90C7-D44DA687BD99}"/>
              </a:ext>
            </a:extLst>
          </p:cNvPr>
          <p:cNvSpPr/>
          <p:nvPr/>
        </p:nvSpPr>
        <p:spPr>
          <a:xfrm>
            <a:off x="8213339" y="2259476"/>
            <a:ext cx="206377" cy="26172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B9AA5-AD32-2D4A-A729-90CFFA9D7D37}"/>
              </a:ext>
            </a:extLst>
          </p:cNvPr>
          <p:cNvSpPr txBox="1"/>
          <p:nvPr/>
        </p:nvSpPr>
        <p:spPr>
          <a:xfrm>
            <a:off x="8563704" y="4263657"/>
            <a:ext cx="3446626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00FF00"/>
                </a:highlight>
                <a:latin typeface="American Typewriter" panose="02090604020004020304" pitchFamily="18" charset="77"/>
              </a:rPr>
              <a:t>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Get the best suited model for 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Assess the fit of different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Uncertainty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49A96B-5BBF-FC4F-82F1-5120759811A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401" r="22124"/>
          <a:stretch/>
        </p:blipFill>
        <p:spPr>
          <a:xfrm>
            <a:off x="6345272" y="4273897"/>
            <a:ext cx="2239084" cy="2266906"/>
          </a:xfrm>
          <a:prstGeom prst="rect">
            <a:avLst/>
          </a:prstGeom>
        </p:spPr>
      </p:pic>
      <p:sp>
        <p:nvSpPr>
          <p:cNvPr id="46" name="Subtitle 2">
            <a:extLst>
              <a:ext uri="{FF2B5EF4-FFF2-40B4-BE49-F238E27FC236}">
                <a16:creationId xmlns:a16="http://schemas.microsoft.com/office/drawing/2014/main" id="{416E529D-23E0-2B4F-96B8-932DFBD484A5}"/>
              </a:ext>
            </a:extLst>
          </p:cNvPr>
          <p:cNvSpPr txBox="1">
            <a:spLocks/>
          </p:cNvSpPr>
          <p:nvPr/>
        </p:nvSpPr>
        <p:spPr>
          <a:xfrm>
            <a:off x="1817279" y="5767406"/>
            <a:ext cx="4460527" cy="91940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Interested in numerical modelling, and/or building R packages?</a:t>
            </a:r>
          </a:p>
        </p:txBody>
      </p:sp>
    </p:spTree>
    <p:extLst>
      <p:ext uri="{BB962C8B-B14F-4D97-AF65-F5344CB8AC3E}">
        <p14:creationId xmlns:p14="http://schemas.microsoft.com/office/powerpoint/2010/main" val="283313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225</Words>
  <Application>Microsoft Macintosh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American Typewriter</vt:lpstr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LakeEnsemblR Johannes Feldbauer, Malgorzata Golub, Robert Ladwig, Jorrit Mesman, Tadhg Moore, Tom Shatwell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LakeEnsemblR</dc:title>
  <dc:creator>ROBERT LADWIG</dc:creator>
  <cp:lastModifiedBy>ROBERT LADWIG</cp:lastModifiedBy>
  <cp:revision>15</cp:revision>
  <dcterms:created xsi:type="dcterms:W3CDTF">2019-10-25T15:51:14Z</dcterms:created>
  <dcterms:modified xsi:type="dcterms:W3CDTF">2019-10-31T13:59:21Z</dcterms:modified>
</cp:coreProperties>
</file>