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2CDA5-BD1E-3023-86F6-09B4B5A48CB0}" v="324" dt="2025-01-17T10:16:09.065"/>
    <p1510:client id="{F2282D02-0AD0-4D0A-A83B-BB36E17FAC38}" v="11" dt="2025-01-17T10:21:3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Ding" userId="54acfc9da01c8eec" providerId="LiveId" clId="{F2282D02-0AD0-4D0A-A83B-BB36E17FAC38}"/>
    <pc:docChg chg="modSld">
      <pc:chgData name="Victor Ding" userId="54acfc9da01c8eec" providerId="LiveId" clId="{F2282D02-0AD0-4D0A-A83B-BB36E17FAC38}" dt="2025-01-17T10:21:33.075" v="10" actId="20577"/>
      <pc:docMkLst>
        <pc:docMk/>
      </pc:docMkLst>
      <pc:sldChg chg="modSp mod">
        <pc:chgData name="Victor Ding" userId="54acfc9da01c8eec" providerId="LiveId" clId="{F2282D02-0AD0-4D0A-A83B-BB36E17FAC38}" dt="2025-01-17T10:21:33.075" v="10" actId="20577"/>
        <pc:sldMkLst>
          <pc:docMk/>
          <pc:sldMk cId="200143585" sldId="256"/>
        </pc:sldMkLst>
        <pc:spChg chg="mod">
          <ac:chgData name="Victor Ding" userId="54acfc9da01c8eec" providerId="LiveId" clId="{F2282D02-0AD0-4D0A-A83B-BB36E17FAC38}" dt="2025-01-17T10:21:33.075" v="10" actId="20577"/>
          <ac:spMkLst>
            <pc:docMk/>
            <pc:sldMk cId="200143585" sldId="256"/>
            <ac:spMk id="2" creationId="{1B45A437-ABF4-EE83-1694-59C33B420D0C}"/>
          </ac:spMkLst>
        </pc:spChg>
      </pc:sldChg>
      <pc:sldChg chg="addSp mod">
        <pc:chgData name="Victor Ding" userId="54acfc9da01c8eec" providerId="LiveId" clId="{F2282D02-0AD0-4D0A-A83B-BB36E17FAC38}" dt="2025-01-17T10:18:36.313" v="0" actId="22"/>
        <pc:sldMkLst>
          <pc:docMk/>
          <pc:sldMk cId="995930197" sldId="261"/>
        </pc:sldMkLst>
        <pc:picChg chg="add">
          <ac:chgData name="Victor Ding" userId="54acfc9da01c8eec" providerId="LiveId" clId="{F2282D02-0AD0-4D0A-A83B-BB36E17FAC38}" dt="2025-01-17T10:18:36.313" v="0" actId="22"/>
          <ac:picMkLst>
            <pc:docMk/>
            <pc:sldMk cId="995930197" sldId="261"/>
            <ac:picMk id="5" creationId="{BA04EE0F-BE24-16B3-8C19-2E3F241A8550}"/>
          </ac:picMkLst>
        </pc:picChg>
      </pc:sldChg>
    </pc:docChg>
  </pc:docChgLst>
  <pc:docChgLst>
    <pc:chgData name="Guest User" providerId="Windows Live" clId="Web-{DC92CDA5-BD1E-3023-86F6-09B4B5A48CB0}"/>
    <pc:docChg chg="addSld modSld">
      <pc:chgData name="Guest User" userId="" providerId="Windows Live" clId="Web-{DC92CDA5-BD1E-3023-86F6-09B4B5A48CB0}" dt="2025-01-17T10:15:47.719" v="315"/>
      <pc:docMkLst>
        <pc:docMk/>
      </pc:docMkLst>
      <pc:sldChg chg="modSp">
        <pc:chgData name="Guest User" userId="" providerId="Windows Live" clId="Web-{DC92CDA5-BD1E-3023-86F6-09B4B5A48CB0}" dt="2025-01-17T10:10:10.054" v="14" actId="20577"/>
        <pc:sldMkLst>
          <pc:docMk/>
          <pc:sldMk cId="200143585" sldId="256"/>
        </pc:sldMkLst>
        <pc:spChg chg="mod">
          <ac:chgData name="Guest User" userId="" providerId="Windows Live" clId="Web-{DC92CDA5-BD1E-3023-86F6-09B4B5A48CB0}" dt="2025-01-17T10:10:10.054" v="14" actId="20577"/>
          <ac:spMkLst>
            <pc:docMk/>
            <pc:sldMk cId="200143585" sldId="256"/>
            <ac:spMk id="2" creationId="{1B45A437-ABF4-EE83-1694-59C33B420D0C}"/>
          </ac:spMkLst>
        </pc:spChg>
      </pc:sldChg>
      <pc:sldChg chg="addSp delSp modSp new">
        <pc:chgData name="Guest User" userId="" providerId="Windows Live" clId="Web-{DC92CDA5-BD1E-3023-86F6-09B4B5A48CB0}" dt="2025-01-17T10:12:22.001" v="67" actId="20577"/>
        <pc:sldMkLst>
          <pc:docMk/>
          <pc:sldMk cId="564254163" sldId="257"/>
        </pc:sldMkLst>
        <pc:spChg chg="mod">
          <ac:chgData name="Guest User" userId="" providerId="Windows Live" clId="Web-{DC92CDA5-BD1E-3023-86F6-09B4B5A48CB0}" dt="2025-01-17T10:12:22.001" v="67" actId="20577"/>
          <ac:spMkLst>
            <pc:docMk/>
            <pc:sldMk cId="564254163" sldId="257"/>
            <ac:spMk id="2" creationId="{147CCAC7-217C-4455-8B38-F1DCFD1AF302}"/>
          </ac:spMkLst>
        </pc:spChg>
        <pc:spChg chg="del">
          <ac:chgData name="Guest User" userId="" providerId="Windows Live" clId="Web-{DC92CDA5-BD1E-3023-86F6-09B4B5A48CB0}" dt="2025-01-17T10:10:15.492" v="16"/>
          <ac:spMkLst>
            <pc:docMk/>
            <pc:sldMk cId="564254163" sldId="257"/>
            <ac:spMk id="3" creationId="{8253AFA5-63F3-C108-2FA7-15885E7DDA1A}"/>
          </ac:spMkLst>
        </pc:spChg>
        <pc:picChg chg="add mod ord">
          <ac:chgData name="Guest User" userId="" providerId="Windows Live" clId="Web-{DC92CDA5-BD1E-3023-86F6-09B4B5A48CB0}" dt="2025-01-17T10:11:52.686" v="23" actId="1076"/>
          <ac:picMkLst>
            <pc:docMk/>
            <pc:sldMk cId="564254163" sldId="257"/>
            <ac:picMk id="4" creationId="{84409F88-45C0-AAB8-8234-18BF4FEEF1AD}"/>
          </ac:picMkLst>
        </pc:picChg>
      </pc:sldChg>
      <pc:sldChg chg="modSp new">
        <pc:chgData name="Guest User" userId="" providerId="Windows Live" clId="Web-{DC92CDA5-BD1E-3023-86F6-09B4B5A48CB0}" dt="2025-01-17T10:14:15.822" v="188" actId="20577"/>
        <pc:sldMkLst>
          <pc:docMk/>
          <pc:sldMk cId="1459453498" sldId="258"/>
        </pc:sldMkLst>
        <pc:spChg chg="mod">
          <ac:chgData name="Guest User" userId="" providerId="Windows Live" clId="Web-{DC92CDA5-BD1E-3023-86F6-09B4B5A48CB0}" dt="2025-01-17T10:13:16.943" v="79" actId="20577"/>
          <ac:spMkLst>
            <pc:docMk/>
            <pc:sldMk cId="1459453498" sldId="258"/>
            <ac:spMk id="2" creationId="{5501E7AD-0FB7-303A-CB15-079BABEDE30D}"/>
          </ac:spMkLst>
        </pc:spChg>
        <pc:spChg chg="mod">
          <ac:chgData name="Guest User" userId="" providerId="Windows Live" clId="Web-{DC92CDA5-BD1E-3023-86F6-09B4B5A48CB0}" dt="2025-01-17T10:14:15.822" v="188" actId="20577"/>
          <ac:spMkLst>
            <pc:docMk/>
            <pc:sldMk cId="1459453498" sldId="258"/>
            <ac:spMk id="3" creationId="{40A9DF86-6DAC-78C9-74EF-8D77576BA313}"/>
          </ac:spMkLst>
        </pc:spChg>
      </pc:sldChg>
      <pc:sldChg chg="modSp new">
        <pc:chgData name="Guest User" userId="" providerId="Windows Live" clId="Web-{DC92CDA5-BD1E-3023-86F6-09B4B5A48CB0}" dt="2025-01-17T10:15:10.842" v="257" actId="20577"/>
        <pc:sldMkLst>
          <pc:docMk/>
          <pc:sldMk cId="2058780486" sldId="259"/>
        </pc:sldMkLst>
        <pc:spChg chg="mod">
          <ac:chgData name="Guest User" userId="" providerId="Windows Live" clId="Web-{DC92CDA5-BD1E-3023-86F6-09B4B5A48CB0}" dt="2025-01-17T10:14:21.682" v="198" actId="20577"/>
          <ac:spMkLst>
            <pc:docMk/>
            <pc:sldMk cId="2058780486" sldId="259"/>
            <ac:spMk id="2" creationId="{FCF2D782-1FE8-2DBE-6BE6-0B84590C8CBD}"/>
          </ac:spMkLst>
        </pc:spChg>
        <pc:spChg chg="mod">
          <ac:chgData name="Guest User" userId="" providerId="Windows Live" clId="Web-{DC92CDA5-BD1E-3023-86F6-09B4B5A48CB0}" dt="2025-01-17T10:15:10.842" v="257" actId="20577"/>
          <ac:spMkLst>
            <pc:docMk/>
            <pc:sldMk cId="2058780486" sldId="259"/>
            <ac:spMk id="3" creationId="{B72E95BD-717B-826F-7A93-E45DE337B3D1}"/>
          </ac:spMkLst>
        </pc:spChg>
      </pc:sldChg>
      <pc:sldChg chg="modSp new">
        <pc:chgData name="Guest User" userId="" providerId="Windows Live" clId="Web-{DC92CDA5-BD1E-3023-86F6-09B4B5A48CB0}" dt="2025-01-17T10:15:45.657" v="314" actId="20577"/>
        <pc:sldMkLst>
          <pc:docMk/>
          <pc:sldMk cId="844402507" sldId="260"/>
        </pc:sldMkLst>
        <pc:spChg chg="mod">
          <ac:chgData name="Guest User" userId="" providerId="Windows Live" clId="Web-{DC92CDA5-BD1E-3023-86F6-09B4B5A48CB0}" dt="2025-01-17T10:15:17.623" v="265" actId="20577"/>
          <ac:spMkLst>
            <pc:docMk/>
            <pc:sldMk cId="844402507" sldId="260"/>
            <ac:spMk id="2" creationId="{E23F2118-0A53-2883-F787-DD1A09D4E599}"/>
          </ac:spMkLst>
        </pc:spChg>
        <pc:spChg chg="mod">
          <ac:chgData name="Guest User" userId="" providerId="Windows Live" clId="Web-{DC92CDA5-BD1E-3023-86F6-09B4B5A48CB0}" dt="2025-01-17T10:15:45.657" v="314" actId="20577"/>
          <ac:spMkLst>
            <pc:docMk/>
            <pc:sldMk cId="844402507" sldId="260"/>
            <ac:spMk id="3" creationId="{FD6BFC02-0611-1254-78C8-F6A6D33F86DD}"/>
          </ac:spMkLst>
        </pc:spChg>
      </pc:sldChg>
      <pc:sldChg chg="new">
        <pc:chgData name="Guest User" userId="" providerId="Windows Live" clId="Web-{DC92CDA5-BD1E-3023-86F6-09B4B5A48CB0}" dt="2025-01-17T10:15:47.719" v="315"/>
        <pc:sldMkLst>
          <pc:docMk/>
          <pc:sldMk cId="99593019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4F7-0D51-19AB-A9E2-0A8FED476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8B8FF-C8C6-907F-2F22-D40F61D2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A7B4-5295-6015-3171-277AB896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41F0-99F4-92A3-2810-E2844C80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1480-689B-A372-BBC6-92066DFF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39B2-DD76-1008-234F-84F63A57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C5BC2-9975-6826-56F5-D19A49DB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E3BE-A70A-F2F8-3B91-BA1A3CEE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1F4D-C1F9-D098-C531-50389E56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4776-6A6D-87A8-3CEA-D5A67DA2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41A4D-2B1E-3DD9-CE26-87A039D9D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53D2C-52B6-0AB3-1750-90F716E5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60C7-03B0-2B30-F8DF-3AC36F79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972D-2A37-CB63-66A5-110C24B7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44D8-67CA-381D-4346-243D273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9035-987E-E2CB-0386-FAE97DAC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474E-0C95-5195-6CB1-75E02C5E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937-719E-4C08-DF12-9CD1F85A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0765-22D4-2268-24D4-AB836711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F05E-D0D3-C1D5-8119-11EC6942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3B01-1C5B-DF2C-80DC-2723FFE5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564-B920-144B-E660-25E3047C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D295-ABF5-F003-B8BE-DAC96D08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82FE-87B3-B0B6-53FD-191A462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CD2B-4321-3D31-4252-6E641473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E87-C2CE-40F2-9B69-DB0FA5DA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FB1D-A763-F185-A115-6A0B9481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1080C-B584-06CC-DAFA-885D69DA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FE5C-EDE8-E06E-B683-C064FE7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6800-A72B-BF6B-E23A-7F1F7AF2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77C00-925C-FEE0-4A59-C4EB7F22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3AC7-AD62-5F31-5D48-796BC3C2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9499-36A2-5BA8-C2A8-0D8C35A7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7C92F-30C5-025C-5F97-9E6AF2F1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D917F-480C-0C7B-8793-C201A0D7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BADBA-8CF3-E8A7-A02C-9058246C9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3017D-93B8-2C71-4522-AFD8D1FD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B23FB-A290-3A2F-DE4D-5DA1021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3C5FE-55C1-F5A8-904B-77F4C71A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4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0FB4-2FD5-DA88-5513-D44E5CA1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F90A2-5707-74F6-1DA4-B81D1D20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CC9FE-174F-0928-8FB7-B8E7E6B1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A637-F9F2-151A-1510-0F8E602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E1A36-0B56-BDA7-CA42-3B38267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91A1D-69C6-BD93-AD8A-DDC6674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731F-1A3C-09F6-F406-EA3E2474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2707-770D-A87D-275F-3385FA53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6F38-B882-150C-EA3A-94EE3C4F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D1FF5-68AA-E15D-1249-4C90465F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78D3-A84C-9C3C-4B74-6D99C0D3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CD9F-E1E8-7A6D-5557-C3B848DB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9455-E0AD-13A9-DC80-9626CDD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160-77D5-91A9-305D-74A27499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E40B0-4981-2ECB-F519-4C0D98213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E490-DDC1-F50A-18A1-6FD362EE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3E402-437E-0078-0C0F-5DD8AA9F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82F7-7F4C-D8BF-C755-2A298FD5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9D36-AA0E-E129-63C4-C891790E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9EDC-D014-6845-C020-10C5CBF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2FD2-6B25-1C05-8D4C-5CFBEF94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DFC5-F533-D27B-CF72-F22E2079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1A8B6-FF5F-4396-BBFF-EA2916B1D4E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F091-5151-1F74-C79A-D7EB9BF3C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3A32-582B-821C-64ED-67FCE7003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837F8-A621-4F58-9CDC-6CD3E3A8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A437-ABF4-EE83-1694-59C33B420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Food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3573B-FA37-7A5E-7183-ABE7E7782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7AD-0FB7-303A-CB15-079BABED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F86-6DAC-78C9-74EF-8D77576B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Needs:</a:t>
            </a:r>
          </a:p>
          <a:p>
            <a:pPr marL="0" indent="0">
              <a:buNone/>
            </a:pPr>
            <a:r>
              <a:rPr lang="en-US"/>
              <a:t>Hazard detection</a:t>
            </a:r>
          </a:p>
          <a:p>
            <a:pPr marL="0" indent="0">
              <a:buNone/>
            </a:pPr>
            <a:r>
              <a:rPr lang="en-US" err="1"/>
              <a:t>Uart</a:t>
            </a:r>
          </a:p>
          <a:p>
            <a:pPr marL="0" indent="0">
              <a:buNone/>
            </a:pPr>
            <a:r>
              <a:rPr lang="en-US" err="1"/>
              <a:t>Periferals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Completed:</a:t>
            </a:r>
          </a:p>
          <a:p>
            <a:pPr marL="0" indent="0">
              <a:buNone/>
            </a:pPr>
            <a:r>
              <a:rPr lang="en-US"/>
              <a:t>All instructions</a:t>
            </a:r>
          </a:p>
          <a:p>
            <a:pPr marL="0" indent="0">
              <a:buNone/>
            </a:pPr>
            <a:r>
              <a:rPr lang="en-US"/>
              <a:t>Forwarding (</a:t>
            </a:r>
            <a:r>
              <a:rPr lang="en-US" err="1"/>
              <a:t>kinda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945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D782-1FE8-2DBE-6BE6-0B84590C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95BD-717B-826F-7A93-E45DE337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Currently struggling with hazard detection. Problems regarding stalling.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2118-0A53-2883-F787-DD1A09D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FC02-0611-1254-78C8-F6A6D33F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Branch</a:t>
            </a:r>
          </a:p>
          <a:p>
            <a:r>
              <a:rPr lang="en-US"/>
              <a:t>Memory</a:t>
            </a:r>
          </a:p>
          <a:p>
            <a:r>
              <a:rPr lang="en-US"/>
              <a:t>Forwarding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CAC7-217C-4455-8B38-F1DCFD1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Addi, </a:t>
            </a:r>
            <a:r>
              <a:rPr lang="en-US" err="1"/>
              <a:t>sw</a:t>
            </a:r>
            <a:r>
              <a:rPr lang="en-US"/>
              <a:t>, </a:t>
            </a:r>
            <a:r>
              <a:rPr lang="en-US" err="1"/>
              <a:t>lb</a:t>
            </a:r>
            <a:r>
              <a:rPr lang="en-US"/>
              <a:t>, </a:t>
            </a:r>
            <a:r>
              <a:rPr lang="en-US" err="1"/>
              <a:t>lh</a:t>
            </a:r>
            <a:r>
              <a:rPr lang="en-US"/>
              <a:t>, </a:t>
            </a:r>
            <a:r>
              <a:rPr lang="en-US" err="1"/>
              <a:t>lw</a:t>
            </a:r>
            <a:r>
              <a:rPr lang="en-US"/>
              <a:t>, </a:t>
            </a:r>
            <a:r>
              <a:rPr lang="en-US" err="1"/>
              <a:t>lbu</a:t>
            </a:r>
            <a:r>
              <a:rPr lang="en-US"/>
              <a:t>, </a:t>
            </a:r>
            <a:r>
              <a:rPr lang="en-US" err="1"/>
              <a:t>lhu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409F88-45C0-AAB8-8234-18BF4FEEF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80" y="1426528"/>
            <a:ext cx="12110720" cy="5426727"/>
          </a:xfrm>
        </p:spPr>
      </p:pic>
    </p:spTree>
    <p:extLst>
      <p:ext uri="{BB962C8B-B14F-4D97-AF65-F5344CB8AC3E}">
        <p14:creationId xmlns:p14="http://schemas.microsoft.com/office/powerpoint/2010/main" val="56425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CED3-1737-4EC6-65C2-B26AF282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7E4A-7D3C-5714-B93A-987AD0ED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4EE0F-BE24-16B3-8C19-2E3F241A8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0" y="0"/>
            <a:ext cx="12017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Food Processor</vt:lpstr>
      <vt:lpstr>Status</vt:lpstr>
      <vt:lpstr>Struggles</vt:lpstr>
      <vt:lpstr>Tests</vt:lpstr>
      <vt:lpstr>Addi, sw, lb, lh, lw, lbu, lhu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Ding</dc:creator>
  <cp:revision>1</cp:revision>
  <dcterms:created xsi:type="dcterms:W3CDTF">2025-01-17T10:07:04Z</dcterms:created>
  <dcterms:modified xsi:type="dcterms:W3CDTF">2025-01-17T10:21:34Z</dcterms:modified>
</cp:coreProperties>
</file>