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2" r:id="rId4"/>
    <p:sldId id="257" r:id="rId5"/>
    <p:sldId id="258" r:id="rId6"/>
    <p:sldId id="259" r:id="rId7"/>
    <p:sldId id="260" r:id="rId8"/>
    <p:sldId id="261" r:id="rId9"/>
    <p:sldId id="263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hyperlink" Target="https://github.com/BertramRay/liuguang/blob/main/README.zh-CN.md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github.com/BertramRay/liuguang/blob/main/README.zh-CN.md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鎏光云游戏</a:t>
            </a:r>
            <a:br>
              <a:rPr lang="zh-CN" altLang="en-US"/>
            </a:br>
            <a:r>
              <a:rPr lang="zh-CN" altLang="en-US"/>
              <a:t>部署与测试记录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雷梓阳</a:t>
            </a:r>
            <a:endParaRPr lang="zh-CN" altLang="en-US"/>
          </a:p>
          <a:p>
            <a:r>
              <a:rPr lang="en-US" altLang="zh-CN"/>
              <a:t>2021.3.24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鎏光云游戏原理介绍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6457315" cy="4351655"/>
          </a:xfrm>
        </p:spPr>
        <p:txBody>
          <a:bodyPr>
            <a:normAutofit lnSpcReduction="10000"/>
          </a:bodyPr>
          <a:p>
            <a:r>
              <a:rPr lang="zh-CN" altLang="en-US">
                <a:sym typeface="+mn-ea"/>
                <a:hlinkClick r:id="rId1" action="ppaction://hlinkfile"/>
              </a:rPr>
              <a:t>https://github.com/BertramRay/liuguang/blob/main/README.zh-CN.md</a:t>
            </a:r>
            <a:endParaRPr lang="zh-CN" altLang="en-US">
              <a:sym typeface="+mn-ea"/>
              <a:hlinkClick r:id="rId1" action="ppaction://hlinkfile"/>
            </a:endParaRPr>
          </a:p>
          <a:p>
            <a:r>
              <a:rPr lang="zh-CN" altLang="en-US" b="1"/>
              <a:t>cgh</a:t>
            </a:r>
            <a:r>
              <a:rPr lang="zh-CN" altLang="en-US"/>
              <a:t> 使用 Hook 技术捕获游戏画面，支持大多数 DirectX 游戏，比如赛博朋克 2077、街头霸王。</a:t>
            </a:r>
            <a:endParaRPr lang="zh-CN" altLang="en-US"/>
          </a:p>
          <a:p>
            <a:r>
              <a:rPr lang="zh-CN" altLang="en-US" b="1"/>
              <a:t>cge</a:t>
            </a:r>
            <a:r>
              <a:rPr lang="zh-CN" altLang="en-US"/>
              <a:t> 使用 FFmpeg 将采集到的声音和 cgh 捕获的游戏画面编码成多媒体流。</a:t>
            </a:r>
            <a:endParaRPr lang="zh-CN" altLang="en-US"/>
          </a:p>
          <a:p>
            <a:r>
              <a:rPr lang="zh-CN" altLang="en-US" b="1"/>
              <a:t>cgc</a:t>
            </a:r>
            <a:r>
              <a:rPr lang="zh-CN" altLang="en-US"/>
              <a:t> 使用 FFmpeg 解码音视频流，并用 SDL2 播放它们。</a:t>
            </a:r>
            <a:endParaRPr lang="zh-CN" altLang="en-US"/>
          </a:p>
          <a:p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7769860" y="1988185"/>
            <a:ext cx="3839210" cy="4052570"/>
            <a:chOff x="3884" y="4095"/>
            <a:chExt cx="6046" cy="6382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84" y="4095"/>
              <a:ext cx="6047" cy="6382"/>
            </a:xfrm>
            <a:prstGeom prst="rect">
              <a:avLst/>
            </a:prstGeom>
          </p:spPr>
        </p:pic>
        <p:sp>
          <p:nvSpPr>
            <p:cNvPr id="5" name="文本框 4"/>
            <p:cNvSpPr txBox="1"/>
            <p:nvPr/>
          </p:nvSpPr>
          <p:spPr>
            <a:xfrm>
              <a:off x="4662" y="4967"/>
              <a:ext cx="79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>
                  <a:solidFill>
                    <a:schemeClr val="bg1"/>
                  </a:solidFill>
                </a:rPr>
                <a:t>cgh</a:t>
              </a:r>
              <a:endParaRPr lang="en-US" altLang="zh-CN">
                <a:solidFill>
                  <a:schemeClr val="bg1"/>
                </a:solidFill>
              </a:endParaRPr>
            </a:p>
          </p:txBody>
        </p:sp>
        <p:cxnSp>
          <p:nvCxnSpPr>
            <p:cNvPr id="6" name="直接箭头连接符 5"/>
            <p:cNvCxnSpPr/>
            <p:nvPr/>
          </p:nvCxnSpPr>
          <p:spPr>
            <a:xfrm flipH="1">
              <a:off x="5576" y="4317"/>
              <a:ext cx="10" cy="1880"/>
            </a:xfrm>
            <a:prstGeom prst="straightConnector1">
              <a:avLst/>
            </a:prstGeom>
            <a:ln>
              <a:solidFill>
                <a:schemeClr val="bg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矩形 7"/>
          <p:cNvSpPr/>
          <p:nvPr/>
        </p:nvSpPr>
        <p:spPr>
          <a:xfrm>
            <a:off x="7402830" y="4051935"/>
            <a:ext cx="4574540" cy="767715"/>
          </a:xfrm>
          <a:prstGeom prst="rect">
            <a:avLst/>
          </a:prstGeom>
          <a:noFill/>
          <a:ln w="57150"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编译与配置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hlinkClick r:id="rId1" tooltip="" action="ppaction://hlinkfile"/>
              </a:rPr>
              <a:t>https://github.com/BertramRay/liuguang/blob/main/README.zh-CN.md</a:t>
            </a:r>
            <a:endParaRPr lang="zh-CN" altLang="en-US">
              <a:hlinkClick r:id="rId1" tooltip="" action="ppaction://hlinkfile"/>
            </a:endParaRPr>
          </a:p>
          <a:p>
            <a:r>
              <a:rPr lang="en-US" altLang="zh-CN"/>
              <a:t>2.26</a:t>
            </a:r>
            <a:r>
              <a:rPr lang="zh-CN" altLang="en-US"/>
              <a:t>后开发者提供了编译好的可执行文件（包括服务器端</a:t>
            </a:r>
            <a:r>
              <a:rPr lang="en-US" altLang="zh-CN"/>
              <a:t>cge</a:t>
            </a:r>
            <a:r>
              <a:rPr lang="zh-CN" altLang="en-US"/>
              <a:t>，客户端</a:t>
            </a:r>
            <a:r>
              <a:rPr lang="en-US" altLang="zh-CN"/>
              <a:t>cgc</a:t>
            </a:r>
            <a:r>
              <a:rPr lang="zh-CN" altLang="en-US"/>
              <a:t>，测试工具</a:t>
            </a:r>
            <a:r>
              <a:rPr lang="en-US" altLang="zh-CN"/>
              <a:t>video_source</a:t>
            </a:r>
            <a:r>
              <a:rPr lang="zh-CN" altLang="en-US"/>
              <a:t>），也可选择自己编译对应工程文件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直接执行可执行文件是不行的，主要原因是缺乏一些必要的</a:t>
            </a:r>
            <a:r>
              <a:rPr lang="en-US" altLang="zh-CN"/>
              <a:t>dll</a:t>
            </a:r>
            <a:r>
              <a:rPr lang="zh-CN" altLang="en-US"/>
              <a:t>，这些</a:t>
            </a:r>
            <a:r>
              <a:rPr lang="en-US" altLang="zh-CN"/>
              <a:t>dll</a:t>
            </a:r>
            <a:r>
              <a:rPr lang="zh-CN" altLang="en-US"/>
              <a:t>需要安装对应库，包括</a:t>
            </a:r>
            <a:r>
              <a:rPr lang="en-US" altLang="zh-CN"/>
              <a:t>BOOST</a:t>
            </a:r>
            <a:r>
              <a:rPr lang="zh-CN" altLang="en-US"/>
              <a:t>，</a:t>
            </a:r>
            <a:r>
              <a:rPr lang="en-US" altLang="zh-CN"/>
              <a:t>FFMPEG</a:t>
            </a:r>
            <a:r>
              <a:rPr lang="zh-CN" altLang="en-US"/>
              <a:t>，</a:t>
            </a:r>
            <a:r>
              <a:rPr lang="en-US" altLang="zh-CN"/>
              <a:t>SDL2</a:t>
            </a:r>
            <a:r>
              <a:rPr lang="zh-CN" altLang="en-US"/>
              <a:t>，</a:t>
            </a:r>
            <a:r>
              <a:rPr lang="en-US" altLang="zh-CN"/>
              <a:t>SDL_ttf2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按步骤配置环境变量后仍可能出现提示缺乏</a:t>
            </a:r>
            <a:r>
              <a:rPr lang="en-US" altLang="zh-CN"/>
              <a:t>dll</a:t>
            </a:r>
            <a:r>
              <a:rPr lang="zh-CN" altLang="en-US"/>
              <a:t>文件的情况，我采用的解决方法是</a:t>
            </a:r>
            <a:r>
              <a:rPr lang="zh-CN" altLang="en-US">
                <a:solidFill>
                  <a:srgbClr val="FF0000"/>
                </a:solidFill>
              </a:rPr>
              <a:t>直接按提示在网上</a:t>
            </a:r>
            <a:r>
              <a:rPr lang="zh-CN" altLang="en-US">
                <a:solidFill>
                  <a:srgbClr val="FF0000"/>
                </a:solidFill>
              </a:rPr>
              <a:t>下载对应缺失的</a:t>
            </a:r>
            <a:r>
              <a:rPr lang="en-US" altLang="zh-CN">
                <a:solidFill>
                  <a:srgbClr val="FF0000"/>
                </a:solidFill>
              </a:rPr>
              <a:t>dll</a:t>
            </a:r>
            <a:r>
              <a:rPr lang="zh-CN" altLang="en-US">
                <a:solidFill>
                  <a:srgbClr val="FF0000"/>
                </a:solidFill>
              </a:rPr>
              <a:t>文件放置于可执行文件同一级目录中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本地回环测试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确保</a:t>
            </a:r>
            <a:r>
              <a:rPr lang="en-US" altLang="zh-CN"/>
              <a:t>cge,cgc,video_source</a:t>
            </a:r>
            <a:r>
              <a:rPr lang="zh-CN" altLang="en-US"/>
              <a:t>可以正常执行后，在</a:t>
            </a:r>
            <a:r>
              <a:rPr lang="en-US" altLang="zh-CN"/>
              <a:t>cmd</a:t>
            </a:r>
            <a:r>
              <a:rPr lang="zh-CN" altLang="en-US"/>
              <a:t>窗口依次执行</a:t>
            </a:r>
            <a:r>
              <a:rPr lang="en-US" altLang="zh-CN"/>
              <a:t>:</a:t>
            </a:r>
            <a:endParaRPr lang="zh-CN" altLang="en-US"/>
          </a:p>
          <a:p>
            <a:r>
              <a:rPr lang="en-US" altLang="zh-CN"/>
              <a:t>cge</a:t>
            </a:r>
            <a:endParaRPr lang="en-US" altLang="zh-CN"/>
          </a:p>
          <a:p>
            <a:r>
              <a:rPr lang="en-US" altLang="zh-CN"/>
              <a:t>video_source</a:t>
            </a:r>
            <a:endParaRPr lang="en-US" altLang="zh-CN"/>
          </a:p>
          <a:p>
            <a:r>
              <a:rPr lang="en-US" altLang="zh-CN">
                <a:solidFill>
                  <a:srgbClr val="FF0000"/>
                </a:solidFill>
              </a:rPr>
              <a:t>cgc -r=127.0.0.1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zh-CN" altLang="en-US"/>
              <a:t>即可完成本地回环测试（第三条指令与原指南不同</a:t>
            </a:r>
            <a:r>
              <a:rPr lang="zh-CN" altLang="en-US"/>
              <a:t>）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主机间连接通信测试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55140"/>
            <a:ext cx="10515600" cy="4937760"/>
          </a:xfrm>
        </p:spPr>
        <p:txBody>
          <a:bodyPr>
            <a:normAutofit/>
          </a:bodyPr>
          <a:p>
            <a:r>
              <a:rPr lang="zh-CN" altLang="en-US"/>
              <a:t>两台电脑连接相同的手机热点并尝试互相</a:t>
            </a:r>
            <a:r>
              <a:rPr lang="en-US" altLang="zh-CN"/>
              <a:t>ping</a:t>
            </a:r>
            <a:r>
              <a:rPr lang="zh-CN" altLang="en-US"/>
              <a:t>通，</a:t>
            </a:r>
            <a:r>
              <a:rPr lang="zh-CN" altLang="en-US">
                <a:solidFill>
                  <a:srgbClr val="FF0000"/>
                </a:solidFill>
              </a:rPr>
              <a:t>不能使用校园无线网络，否则无法</a:t>
            </a:r>
            <a:r>
              <a:rPr lang="en-US" altLang="zh-CN">
                <a:solidFill>
                  <a:srgbClr val="FF0000"/>
                </a:solidFill>
              </a:rPr>
              <a:t>ping</a:t>
            </a:r>
            <a:r>
              <a:rPr lang="zh-CN" altLang="en-US">
                <a:solidFill>
                  <a:srgbClr val="FF0000"/>
                </a:solidFill>
              </a:rPr>
              <a:t>通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/>
              <a:t>服务器端在</a:t>
            </a:r>
            <a:r>
              <a:rPr lang="en-US" altLang="zh-CN"/>
              <a:t>cmd</a:t>
            </a:r>
            <a:r>
              <a:rPr lang="zh-CN" altLang="en-US"/>
              <a:t>窗口运行</a:t>
            </a:r>
            <a:endParaRPr lang="zh-CN" altLang="en-US"/>
          </a:p>
          <a:p>
            <a:r>
              <a:rPr lang="en-US" altLang="zh-CN"/>
              <a:t>cge --stream-port=9090 --control-port=9090</a:t>
            </a:r>
            <a:endParaRPr lang="en-US" altLang="zh-CN"/>
          </a:p>
          <a:p>
            <a:r>
              <a:rPr lang="en-US" altLang="zh-CN"/>
              <a:t>video-source</a:t>
            </a:r>
            <a:endParaRPr lang="en-US" altLang="zh-CN"/>
          </a:p>
          <a:p>
            <a:r>
              <a:rPr lang="zh-CN" altLang="en-US"/>
              <a:t>客户端在</a:t>
            </a:r>
            <a:r>
              <a:rPr lang="en-US" altLang="zh-CN"/>
              <a:t>cmd</a:t>
            </a:r>
            <a:r>
              <a:rPr lang="zh-CN" altLang="en-US"/>
              <a:t>窗口运行</a:t>
            </a:r>
            <a:endParaRPr lang="zh-CN" altLang="en-US"/>
          </a:p>
          <a:p>
            <a:r>
              <a:rPr lang="en-US" altLang="zh-CN"/>
              <a:t>cgc --remote-host=&lt;server_ipaddr&gt; --stream-port=9090 --control-port=9090 --username=UMU --verification-code=123456</a:t>
            </a:r>
            <a:endParaRPr lang="en-US" altLang="zh-CN"/>
          </a:p>
          <a:p>
            <a:r>
              <a:rPr lang="zh-CN" altLang="en-US"/>
              <a:t>其中</a:t>
            </a:r>
            <a:r>
              <a:rPr lang="en-US" altLang="zh-CN"/>
              <a:t>&lt;server_ipaddr&gt;</a:t>
            </a:r>
            <a:r>
              <a:rPr lang="zh-CN" altLang="en-US"/>
              <a:t>为服务器端主机</a:t>
            </a:r>
            <a:r>
              <a:rPr lang="en-US" altLang="zh-CN"/>
              <a:t>ipv4</a:t>
            </a:r>
            <a:r>
              <a:rPr lang="zh-CN" altLang="en-US"/>
              <a:t>地址，</a:t>
            </a:r>
            <a:r>
              <a:rPr lang="zh-CN" altLang="en-US">
                <a:solidFill>
                  <a:srgbClr val="FF0000"/>
                </a:solidFill>
              </a:rPr>
              <a:t>不能使用默认</a:t>
            </a:r>
            <a:r>
              <a:rPr lang="en-US" altLang="zh-CN">
                <a:solidFill>
                  <a:srgbClr val="FF0000"/>
                </a:solidFill>
              </a:rPr>
              <a:t>8080</a:t>
            </a:r>
            <a:r>
              <a:rPr lang="zh-CN" altLang="en-US">
                <a:solidFill>
                  <a:srgbClr val="FF0000"/>
                </a:solidFill>
              </a:rPr>
              <a:t>端口，否则会被运营商封杀，导致无法连接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主机间连接通信测试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连接后的客户端将显示服务器端的测试画面，同时也将播放服务器端的音频流。</a:t>
            </a:r>
            <a:endParaRPr lang="zh-CN" altLang="en-US"/>
          </a:p>
          <a:p>
            <a:r>
              <a:rPr lang="zh-CN" altLang="en-US"/>
              <a:t>其中的数字为时间戳，两者之间的差值反映了画面传输的延迟</a:t>
            </a:r>
            <a:r>
              <a:rPr lang="en-US" altLang="zh-CN"/>
              <a:t>(6.85ms)</a:t>
            </a:r>
            <a:r>
              <a:rPr lang="zh-CN" altLang="en-US"/>
              <a:t>，考虑到测试画面十分简单，实际延迟会大于测试延迟。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90370" y="4012565"/>
            <a:ext cx="4017645" cy="180784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3860" y="4012565"/>
            <a:ext cx="4064635" cy="181800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实际游戏画面传输测试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以</a:t>
            </a:r>
            <a:r>
              <a:rPr lang="en-US" altLang="zh-CN"/>
              <a:t>USF4</a:t>
            </a:r>
            <a:r>
              <a:rPr lang="zh-CN" altLang="en-US"/>
              <a:t>为例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cge</a:t>
            </a:r>
            <a:r>
              <a:rPr lang="zh-CN" altLang="en-US"/>
              <a:t>源代码分析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73530" y="1906270"/>
            <a:ext cx="3438525" cy="43516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1050</Words>
  <Application>WPS 演示</Application>
  <PresentationFormat>宽屏</PresentationFormat>
  <Paragraphs>51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Arial</vt:lpstr>
      <vt:lpstr>宋体</vt:lpstr>
      <vt:lpstr>Wingdings</vt:lpstr>
      <vt:lpstr>Arial Unicode MS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雷梓阳</dc:creator>
  <cp:lastModifiedBy>雷梓阳</cp:lastModifiedBy>
  <cp:revision>2</cp:revision>
  <dcterms:created xsi:type="dcterms:W3CDTF">2021-03-24T07:40:00Z</dcterms:created>
  <dcterms:modified xsi:type="dcterms:W3CDTF">2021-03-24T09:31:44Z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2052-11.1.0.10214</vt:lpwstr>
  </property>
</Properties>
</file>