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计网进阶实验中期报告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雷梓阳 汪子涵</a:t>
            </a:r>
            <a:endParaRPr lang="zh-CN" altLang="en-US"/>
          </a:p>
          <a:p>
            <a:r>
              <a:rPr lang="en-US" altLang="zh-CN"/>
              <a:t>2021.04.29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后续困难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选择回退基础实验的原因：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5375"/>
          </a:xfrm>
        </p:spPr>
        <p:txBody>
          <a:bodyPr>
            <a:normAutofit fontScale="90000"/>
          </a:bodyPr>
          <a:p>
            <a:pPr algn="l"/>
            <a:r>
              <a:rPr kumimoji="1" lang="zh-CN" altLang="en-US" dirty="0">
                <a:sym typeface="+mn-ea"/>
              </a:rPr>
              <a:t>移植中产生的问题：适配和从零开始有很大的不同，适配选定应用需要重构原来的代码，或者改造现有</a:t>
            </a:r>
            <a:r>
              <a:rPr kumimoji="1" lang="en-US" altLang="zh-CN" dirty="0" err="1">
                <a:sym typeface="+mn-ea"/>
              </a:rPr>
              <a:t>dtp</a:t>
            </a:r>
            <a:r>
              <a:rPr kumimoji="1" lang="zh-CN" altLang="en-US" dirty="0">
                <a:sym typeface="+mn-ea"/>
              </a:rPr>
              <a:t>的接口。选定的云游戏使用</a:t>
            </a:r>
            <a:r>
              <a:rPr kumimoji="1" lang="en-US" altLang="zh-CN" dirty="0">
                <a:sym typeface="+mn-ea"/>
              </a:rPr>
              <a:t>Boost/</a:t>
            </a:r>
            <a:r>
              <a:rPr kumimoji="1" lang="en-US" altLang="zh-CN" dirty="0" err="1">
                <a:sym typeface="+mn-ea"/>
              </a:rPr>
              <a:t>Asio</a:t>
            </a:r>
            <a:r>
              <a:rPr kumimoji="1" lang="zh-CN" altLang="en-US" dirty="0">
                <a:sym typeface="+mn-ea"/>
              </a:rPr>
              <a:t>规范的网络接口，如果需要兼容</a:t>
            </a:r>
            <a:r>
              <a:rPr kumimoji="1" lang="en-US" altLang="zh-CN" dirty="0">
                <a:sym typeface="+mn-ea"/>
              </a:rPr>
              <a:t>DTP</a:t>
            </a:r>
            <a:r>
              <a:rPr kumimoji="1" lang="zh-CN" altLang="en-US" dirty="0">
                <a:sym typeface="+mn-ea"/>
              </a:rPr>
              <a:t>，要么将原来的网络相关的代码完全重构，或者实现一个基于</a:t>
            </a:r>
            <a:r>
              <a:rPr kumimoji="1" lang="en-US" altLang="zh-CN" dirty="0">
                <a:sym typeface="+mn-ea"/>
              </a:rPr>
              <a:t>Boost</a:t>
            </a:r>
            <a:r>
              <a:rPr kumimoji="1" lang="zh-CN" altLang="en-US" dirty="0">
                <a:sym typeface="+mn-ea"/>
              </a:rPr>
              <a:t>底层网络规范的</a:t>
            </a:r>
            <a:r>
              <a:rPr kumimoji="1" lang="en-US" altLang="zh-CN" dirty="0" err="1">
                <a:sym typeface="+mn-ea"/>
              </a:rPr>
              <a:t>dtp:udp:ip</a:t>
            </a:r>
            <a:r>
              <a:rPr kumimoji="1" lang="zh-CN" altLang="en-US" dirty="0">
                <a:sym typeface="+mn-ea"/>
              </a:rPr>
              <a:t>结构（标准库），而提供的</a:t>
            </a:r>
            <a:r>
              <a:rPr kumimoji="1" lang="en-US" altLang="zh-CN" dirty="0">
                <a:sym typeface="+mn-ea"/>
              </a:rPr>
              <a:t>DTP</a:t>
            </a:r>
            <a:r>
              <a:rPr kumimoji="1" lang="zh-CN" altLang="en-US" dirty="0">
                <a:sym typeface="+mn-ea"/>
              </a:rPr>
              <a:t>接口限定我们在数据收发层级上移植；因此无论是哪种方式都可能花费超过课程长度预期的时间。</a:t>
            </a:r>
            <a:endParaRPr kumimoji="1" lang="en-US" altLang="zh-CN" dirty="0"/>
          </a:p>
          <a:p>
            <a:pPr algn="l"/>
            <a:r>
              <a:rPr kumimoji="1" lang="zh-CN" altLang="en-US" dirty="0">
                <a:sym typeface="+mn-ea"/>
              </a:rPr>
              <a:t>选定应用中出现的问题：并且由于使用了较多</a:t>
            </a:r>
            <a:r>
              <a:rPr kumimoji="1" lang="en-US" altLang="zh-CN" dirty="0">
                <a:sym typeface="+mn-ea"/>
              </a:rPr>
              <a:t>Windows</a:t>
            </a:r>
            <a:r>
              <a:rPr kumimoji="1" lang="zh-CN" altLang="en-US" dirty="0">
                <a:sym typeface="+mn-ea"/>
              </a:rPr>
              <a:t>开发库（比如</a:t>
            </a:r>
            <a:r>
              <a:rPr kumimoji="1" lang="en-US" altLang="zh-CN" dirty="0">
                <a:sym typeface="+mn-ea"/>
              </a:rPr>
              <a:t>WDK</a:t>
            </a:r>
            <a:r>
              <a:rPr kumimoji="1" lang="zh-CN" altLang="en-US" dirty="0">
                <a:sym typeface="+mn-ea"/>
              </a:rPr>
              <a:t>），并且原作者只开源了服务端，在部署阶段就遇到了一些困难，并且在和开发者后续沟通中也陆续发现了一些小问题；选定的方向由于是云游戏，涉及到的代码结构较为复杂，各层级间耦合性较高，导致修改起来难度较大</a:t>
            </a:r>
            <a:endParaRPr kumimoji="1" lang="en-US" altLang="zh-CN" dirty="0"/>
          </a:p>
          <a:p>
            <a:pPr algn="l"/>
            <a:r>
              <a:rPr kumimoji="1" lang="zh-CN" altLang="en-US" dirty="0">
                <a:sym typeface="+mn-ea"/>
              </a:rPr>
              <a:t>总的来说由于基础条件不够充分，加上缺乏经验导致了一系列问题，使得预期花费的时间增加，很可能无法在课程结束</a:t>
            </a:r>
            <a:r>
              <a:rPr kumimoji="1" lang="zh-CN" altLang="en-US">
                <a:sym typeface="+mn-ea"/>
              </a:rPr>
              <a:t>前获得结果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后续困难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选择回退基础实验的原因：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5375"/>
          </a:xfrm>
        </p:spPr>
        <p:txBody>
          <a:bodyPr>
            <a:normAutofit/>
          </a:bodyPr>
          <a:p>
            <a:pPr algn="l"/>
            <a:r>
              <a:rPr lang="zh-CN" altLang="en-US"/>
              <a:t>小组成员没有接触过网络编程，搜集到的</a:t>
            </a:r>
            <a:r>
              <a:rPr lang="en-US" altLang="zh-CN"/>
              <a:t>proxy</a:t>
            </a:r>
            <a:r>
              <a:rPr lang="zh-CN" altLang="en-US"/>
              <a:t>资料有限，从现有的</a:t>
            </a:r>
            <a:r>
              <a:rPr lang="en-US" altLang="zh-CN"/>
              <a:t>proxy</a:t>
            </a:r>
            <a:r>
              <a:rPr lang="zh-CN" altLang="en-US"/>
              <a:t>到能实现</a:t>
            </a:r>
            <a:r>
              <a:rPr lang="en-US" altLang="zh-CN"/>
              <a:t>DTP-&gt;UDP&amp;web socket</a:t>
            </a:r>
            <a:r>
              <a:rPr lang="zh-CN" altLang="en-US"/>
              <a:t>的</a:t>
            </a:r>
            <a:r>
              <a:rPr lang="en-US" altLang="zh-CN"/>
              <a:t>proxy</a:t>
            </a:r>
            <a:r>
              <a:rPr lang="zh-CN" altLang="en-US"/>
              <a:t>需要相当大的工作量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前期工作：</a:t>
            </a:r>
            <a:endParaRPr lang="zh-CN" altLang="en-US"/>
          </a:p>
          <a:p>
            <a:r>
              <a:rPr lang="zh-CN" altLang="en-US"/>
              <a:t>寻找云游戏平台开源项目</a:t>
            </a:r>
            <a:r>
              <a:rPr lang="en-US" altLang="zh-CN"/>
              <a:t>-</a:t>
            </a:r>
            <a:r>
              <a:rPr lang="zh-CN" altLang="en-US"/>
              <a:t>鎏光云游戏引擎</a:t>
            </a:r>
            <a:endParaRPr lang="zh-CN" altLang="en-US"/>
          </a:p>
          <a:p>
            <a:r>
              <a:rPr lang="zh-CN" altLang="en-US"/>
              <a:t>部署项目</a:t>
            </a:r>
            <a:endParaRPr lang="zh-CN" altLang="en-US"/>
          </a:p>
          <a:p>
            <a:r>
              <a:rPr lang="zh-CN" altLang="en-US"/>
              <a:t>学习</a:t>
            </a:r>
            <a:r>
              <a:rPr lang="en-US" altLang="zh-CN"/>
              <a:t>DTP</a:t>
            </a:r>
            <a:r>
              <a:rPr lang="zh-CN" altLang="en-US"/>
              <a:t>例程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后续困难</a:t>
            </a:r>
            <a:r>
              <a:rPr lang="en-US" altLang="zh-CN"/>
              <a:t>/</a:t>
            </a:r>
            <a:r>
              <a:rPr lang="zh-CN" altLang="en-US"/>
              <a:t>选择回退基础实验的原因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项目客户端不开源</a:t>
            </a:r>
            <a:endParaRPr lang="zh-CN" altLang="en-US"/>
          </a:p>
          <a:p>
            <a:r>
              <a:rPr lang="zh-CN" altLang="en-US"/>
              <a:t>项目代码庞杂，部署难度远大于预期难度</a:t>
            </a:r>
            <a:endParaRPr lang="zh-CN" altLang="en-US"/>
          </a:p>
          <a:p>
            <a:r>
              <a:rPr lang="zh-CN" altLang="en-US"/>
              <a:t>需要编写基于</a:t>
            </a:r>
            <a:r>
              <a:rPr lang="en-US" altLang="zh-CN"/>
              <a:t>DTP</a:t>
            </a:r>
            <a:r>
              <a:rPr lang="zh-CN" altLang="en-US"/>
              <a:t>的</a:t>
            </a:r>
            <a:r>
              <a:rPr lang="en-US" altLang="zh-CN"/>
              <a:t>proxy</a:t>
            </a:r>
            <a:r>
              <a:rPr lang="zh-CN" altLang="en-US"/>
              <a:t>，但没有网络编程基础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寻找合适的云游戏平台开源项目</a:t>
            </a:r>
            <a:r>
              <a:rPr lang="en-US" altLang="zh-CN"/>
              <a:t>-</a:t>
            </a:r>
            <a:r>
              <a:rPr lang="zh-CN" altLang="en-US"/>
              <a:t>鎏光云游戏引擎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2625725"/>
            <a:ext cx="6782435" cy="3679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部署项目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2378710"/>
            <a:ext cx="7706995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部署项目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2359660"/>
            <a:ext cx="7451090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部署项目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830" y="2334895"/>
            <a:ext cx="7600950" cy="4009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部署项目</a:t>
            </a:r>
            <a:endParaRPr lang="zh-CN" altLang="en-US"/>
          </a:p>
          <a:p>
            <a:r>
              <a:rPr lang="zh-CN" altLang="en-US"/>
              <a:t>在两台电脑间对《刺客信条奥德赛》的游戏画面进行实时传输的测试。</a:t>
            </a:r>
            <a:endParaRPr lang="zh-CN" altLang="en-US"/>
          </a:p>
          <a:p>
            <a:r>
              <a:rPr lang="zh-CN" altLang="en-US"/>
              <a:t>可以从服务端传输游戏画面和音频到客户端。</a:t>
            </a:r>
            <a:endParaRPr lang="zh-CN" altLang="en-US"/>
          </a:p>
          <a:p>
            <a:r>
              <a:rPr lang="zh-CN" altLang="en-US"/>
              <a:t>受限于编码速度，画面帧率并不十分理想。</a:t>
            </a:r>
            <a:endParaRPr lang="zh-CN" altLang="en-US"/>
          </a:p>
          <a:p>
            <a:r>
              <a:rPr lang="en-US" altLang="zh-CN"/>
              <a:t>cgvhid</a:t>
            </a:r>
            <a:r>
              <a:rPr lang="zh-CN" altLang="en-US"/>
              <a:t>一直存在编译问题，导致客户端的控制信息一直不能传输到服务端。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DTP</a:t>
            </a:r>
            <a:r>
              <a:rPr lang="zh-CN" altLang="en-US"/>
              <a:t>例程</a:t>
            </a:r>
            <a:endParaRPr lang="zh-CN" altLang="en-US"/>
          </a:p>
          <a:p>
            <a:r>
              <a:rPr lang="zh-CN" altLang="en-US"/>
              <a:t>在例程基础上，</a:t>
            </a:r>
            <a:r>
              <a:rPr lang="zh-CN" altLang="en-US"/>
              <a:t>实现了利用quiche_conn_stream_send_full双向传输大文件数据。</a:t>
            </a:r>
            <a:endParaRPr lang="zh-CN" altLang="en-US"/>
          </a:p>
          <a:p>
            <a:r>
              <a:rPr lang="zh-CN" altLang="en-US"/>
              <a:t>需要额外的</a:t>
            </a:r>
            <a:r>
              <a:rPr lang="en-US" altLang="zh-CN"/>
              <a:t>head</a:t>
            </a:r>
            <a:r>
              <a:rPr lang="zh-CN" altLang="en-US"/>
              <a:t>对分块传输的数据进行标记。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工作进度总结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en-US" altLang="zh-CN"/>
              <a:t>DTP</a:t>
            </a:r>
            <a:r>
              <a:rPr lang="zh-CN" altLang="en-US"/>
              <a:t>例程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20210429_184237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9180*4981*837*837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计网进阶实验中期报告</vt:lpstr>
      <vt:lpstr>工作进度总结</vt:lpstr>
      <vt:lpstr>工作进度总结</vt:lpstr>
      <vt:lpstr>PowerPoint 演示文稿</vt:lpstr>
      <vt:lpstr>工作进度总结</vt:lpstr>
      <vt:lpstr>工作进度总结</vt:lpstr>
      <vt:lpstr>PowerPoint 演示文稿</vt:lpstr>
      <vt:lpstr>工作进度总结</vt:lpstr>
      <vt:lpstr>工作进度总结</vt:lpstr>
      <vt:lpstr>PowerPoint 演示文稿</vt:lpstr>
      <vt:lpstr>后续困难/选择回退基础实验的原因：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雷梓阳</dc:creator>
  <cp:lastModifiedBy>雷梓阳</cp:lastModifiedBy>
  <cp:revision>5</cp:revision>
  <dcterms:created xsi:type="dcterms:W3CDTF">2021-04-29T02:37:00Z</dcterms:created>
  <dcterms:modified xsi:type="dcterms:W3CDTF">2021-04-29T11:08:54Z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