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-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ertramRay/liuguang/blob/main/README.zh-CN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tramRay/liuguang/blob/main/README.zh-CN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鎏光云游戏</a:t>
            </a:r>
            <a:br>
              <a:rPr lang="zh-CN" altLang="en-US" dirty="0"/>
            </a:br>
            <a:r>
              <a:rPr lang="zh-CN" altLang="en-US" dirty="0"/>
              <a:t>部署与测试记录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雷梓阳</a:t>
            </a:r>
            <a:endParaRPr lang="en-US" altLang="zh-CN" dirty="0"/>
          </a:p>
          <a:p>
            <a:r>
              <a:rPr lang="zh-CN" altLang="en-US" dirty="0"/>
              <a:t>汪子涵</a:t>
            </a:r>
          </a:p>
          <a:p>
            <a:r>
              <a:rPr lang="en-US" altLang="zh-CN" dirty="0"/>
              <a:t>2021.3.24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DF90791E-04D2-3948-A12A-BA0CBFCA8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50" y="643466"/>
            <a:ext cx="78742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8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9C789-AF3F-5947-95C5-B7A05A7F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鎏光云游戏平台开发状态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34258-8156-5544-A098-2CB5669E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单一开发者，使用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，代码主要参考 </a:t>
            </a:r>
            <a:r>
              <a:rPr kumimoji="1" lang="en-US" altLang="zh-CN" dirty="0" err="1"/>
              <a:t>gameanywhere</a:t>
            </a:r>
            <a:endParaRPr kumimoji="1" lang="en-US" altLang="zh-CN" dirty="0"/>
          </a:p>
          <a:p>
            <a:r>
              <a:rPr kumimoji="1" lang="zh-CN" altLang="en-US" dirty="0"/>
              <a:t>为更好的网络协议支持预留了位置，但需要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协议的开源库</a:t>
            </a:r>
            <a:endParaRPr kumimoji="1" lang="en-US" altLang="zh-CN" dirty="0"/>
          </a:p>
          <a:p>
            <a:r>
              <a:rPr kumimoji="1" lang="zh-CN" altLang="en-US" dirty="0"/>
              <a:t>客户端</a:t>
            </a:r>
            <a:r>
              <a:rPr kumimoji="1" lang="en-US" altLang="zh-CN" dirty="0"/>
              <a:t>2000Star</a:t>
            </a:r>
            <a:r>
              <a:rPr kumimoji="1" lang="zh-CN" altLang="en-US" dirty="0"/>
              <a:t>开源（目前</a:t>
            </a:r>
            <a:r>
              <a:rPr kumimoji="1" lang="en-US" altLang="zh-CN" dirty="0"/>
              <a:t>200</a:t>
            </a:r>
            <a:r>
              <a:rPr kumimoji="1" lang="zh-CN" altLang="en-US" dirty="0"/>
              <a:t>），金山公司由于反响一般不太愿意投入，维护较少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85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鎏光云游戏原理介绍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57315" cy="435165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  <a:hlinkClick r:id="rId2" action="ppaction://hlinkfile"/>
              </a:rPr>
              <a:t>https://github.com/BertramRay/liuguang/blob/main/README.zh-CN.md</a:t>
            </a:r>
          </a:p>
          <a:p>
            <a:r>
              <a:rPr lang="zh-CN" altLang="en-US" b="1" dirty="0"/>
              <a:t>cgh</a:t>
            </a:r>
            <a:r>
              <a:rPr lang="zh-CN" altLang="en-US" dirty="0"/>
              <a:t> 使用 Hook 技术捕获游戏画面，支持大多数 DirectX 游戏，比如赛博朋克 2077、街头霸王。</a:t>
            </a:r>
          </a:p>
          <a:p>
            <a:r>
              <a:rPr lang="zh-CN" altLang="en-US" b="1" dirty="0"/>
              <a:t>cge</a:t>
            </a:r>
            <a:r>
              <a:rPr lang="zh-CN" altLang="en-US" dirty="0"/>
              <a:t> 使用 FFmpeg 将采集到的声音和 cgh 捕获的游戏画面编码成多媒体流。</a:t>
            </a:r>
          </a:p>
          <a:p>
            <a:r>
              <a:rPr lang="zh-CN" altLang="en-US" b="1" dirty="0"/>
              <a:t>cgc</a:t>
            </a:r>
            <a:r>
              <a:rPr lang="zh-CN" altLang="en-US" dirty="0"/>
              <a:t> 使用 FFmpeg 解码音视频流，并用 SDL2 播放它们。</a:t>
            </a:r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769860" y="1988185"/>
            <a:ext cx="3839210" cy="4052570"/>
            <a:chOff x="3884" y="4095"/>
            <a:chExt cx="6046" cy="63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4" y="4095"/>
              <a:ext cx="6047" cy="638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662" y="4967"/>
              <a:ext cx="7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cgh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5576" y="4317"/>
              <a:ext cx="10" cy="188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7402830" y="4051935"/>
            <a:ext cx="4574540" cy="76771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https://github.com/BertramRay/liuguang/blob/main/README.zh-CN.md</a:t>
            </a:r>
          </a:p>
          <a:p>
            <a:r>
              <a:rPr lang="en-US" altLang="zh-CN" dirty="0"/>
              <a:t>2.26</a:t>
            </a:r>
            <a:r>
              <a:rPr lang="zh-CN" altLang="en-US" dirty="0"/>
              <a:t>后开发者提供了编译好的可执行文件（包括服务器端</a:t>
            </a:r>
            <a:r>
              <a:rPr lang="en-US" altLang="zh-CN" dirty="0" err="1"/>
              <a:t>cge</a:t>
            </a:r>
            <a:r>
              <a:rPr lang="zh-CN" altLang="en-US" dirty="0"/>
              <a:t>，客户端</a:t>
            </a:r>
            <a:r>
              <a:rPr lang="en-US" altLang="zh-CN" dirty="0" err="1"/>
              <a:t>cgc</a:t>
            </a:r>
            <a:r>
              <a:rPr lang="zh-CN" altLang="en-US" dirty="0"/>
              <a:t>，测试工具</a:t>
            </a:r>
            <a:r>
              <a:rPr lang="en-US" altLang="zh-CN" dirty="0" err="1"/>
              <a:t>video_source</a:t>
            </a:r>
            <a:r>
              <a:rPr lang="zh-CN" altLang="en-US" dirty="0"/>
              <a:t>），也可选择自己编译对应工程文件。</a:t>
            </a:r>
          </a:p>
          <a:p>
            <a:r>
              <a:rPr lang="zh-CN" altLang="en-US" dirty="0"/>
              <a:t>直接执行可执行文件是不行的，主要原因是缺乏一些必要的</a:t>
            </a:r>
            <a:r>
              <a:rPr lang="en-US" altLang="zh-CN" dirty="0" err="1"/>
              <a:t>dll</a:t>
            </a:r>
            <a:r>
              <a:rPr lang="zh-CN" altLang="en-US" dirty="0"/>
              <a:t>，这些</a:t>
            </a:r>
            <a:r>
              <a:rPr lang="en-US" altLang="zh-CN" dirty="0" err="1"/>
              <a:t>dll</a:t>
            </a:r>
            <a:r>
              <a:rPr lang="zh-CN" altLang="en-US" dirty="0"/>
              <a:t>需要安装对应库，包括</a:t>
            </a:r>
            <a:r>
              <a:rPr lang="en-US" altLang="zh-CN" dirty="0"/>
              <a:t>BOOST</a:t>
            </a:r>
            <a:r>
              <a:rPr lang="zh-CN" altLang="en-US" dirty="0"/>
              <a:t>，</a:t>
            </a:r>
            <a:r>
              <a:rPr lang="en-US" altLang="zh-CN" dirty="0"/>
              <a:t>FFMPEG</a:t>
            </a:r>
            <a:r>
              <a:rPr lang="zh-CN" altLang="en-US" dirty="0"/>
              <a:t>，</a:t>
            </a:r>
            <a:r>
              <a:rPr lang="en-US" altLang="zh-CN" dirty="0"/>
              <a:t>SDL2</a:t>
            </a:r>
            <a:r>
              <a:rPr lang="zh-CN" altLang="en-US" dirty="0"/>
              <a:t>，</a:t>
            </a:r>
            <a:r>
              <a:rPr lang="en-US" altLang="zh-CN" dirty="0"/>
              <a:t>SDL_ttf2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按步骤配置环境变量后仍可能出现提示缺乏</a:t>
            </a:r>
            <a:r>
              <a:rPr lang="en-US" altLang="zh-CN" dirty="0" err="1"/>
              <a:t>dll</a:t>
            </a:r>
            <a:r>
              <a:rPr lang="zh-CN" altLang="en-US" dirty="0"/>
              <a:t>文件的情况，我采用的解决方法是</a:t>
            </a:r>
            <a:r>
              <a:rPr lang="zh-CN" altLang="en-US" dirty="0">
                <a:solidFill>
                  <a:srgbClr val="FF0000"/>
                </a:solidFill>
              </a:rPr>
              <a:t>直接按提示在网上下载对应缺失的</a:t>
            </a:r>
            <a:r>
              <a:rPr lang="en-US" altLang="zh-CN" dirty="0" err="1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文件放置于可执行文件同一级目录中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本地回环测试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确保</a:t>
            </a:r>
            <a:r>
              <a:rPr lang="en-US" altLang="zh-CN"/>
              <a:t>cge,cgc,video_source</a:t>
            </a:r>
            <a:r>
              <a:rPr lang="zh-CN" altLang="en-US"/>
              <a:t>可以正常执行后，在</a:t>
            </a:r>
            <a:r>
              <a:rPr lang="en-US" altLang="zh-CN"/>
              <a:t>cmd</a:t>
            </a:r>
            <a:r>
              <a:rPr lang="zh-CN" altLang="en-US"/>
              <a:t>窗口依次执行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cge</a:t>
            </a:r>
          </a:p>
          <a:p>
            <a:r>
              <a:rPr lang="en-US" altLang="zh-CN"/>
              <a:t>video_source</a:t>
            </a:r>
          </a:p>
          <a:p>
            <a:r>
              <a:rPr lang="en-US" altLang="zh-CN">
                <a:solidFill>
                  <a:srgbClr val="FF0000"/>
                </a:solidFill>
              </a:rPr>
              <a:t>cgc -r=127.0.0.1</a:t>
            </a:r>
          </a:p>
          <a:p>
            <a:r>
              <a:rPr lang="zh-CN" altLang="en-US"/>
              <a:t>即可完成本地回环测试（第三条指令与原指南不同）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主机间连接通信测试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5140"/>
            <a:ext cx="10515600" cy="4937760"/>
          </a:xfrm>
        </p:spPr>
        <p:txBody>
          <a:bodyPr>
            <a:normAutofit/>
          </a:bodyPr>
          <a:lstStyle/>
          <a:p>
            <a:r>
              <a:rPr lang="zh-CN" altLang="en-US" dirty="0"/>
              <a:t>两台电脑连接相同的手机热点并尝试互相</a:t>
            </a:r>
            <a:r>
              <a:rPr lang="en-US" altLang="zh-CN" dirty="0"/>
              <a:t>ping</a:t>
            </a:r>
            <a:r>
              <a:rPr lang="zh-CN" altLang="en-US" dirty="0"/>
              <a:t>通，</a:t>
            </a:r>
            <a:r>
              <a:rPr lang="zh-CN" altLang="en-US" dirty="0">
                <a:solidFill>
                  <a:srgbClr val="FF0000"/>
                </a:solidFill>
              </a:rPr>
              <a:t>不能使用校园无线网络，否则无法</a:t>
            </a:r>
            <a:r>
              <a:rPr lang="en-US" altLang="zh-CN" dirty="0">
                <a:solidFill>
                  <a:srgbClr val="FF0000"/>
                </a:solidFill>
              </a:rPr>
              <a:t>ping</a:t>
            </a:r>
            <a:r>
              <a:rPr lang="zh-CN" altLang="en-US" dirty="0">
                <a:solidFill>
                  <a:srgbClr val="FF0000"/>
                </a:solidFill>
              </a:rPr>
              <a:t>通</a:t>
            </a:r>
          </a:p>
          <a:p>
            <a:r>
              <a:rPr lang="zh-CN" altLang="en-US" dirty="0"/>
              <a:t>服务器端在</a:t>
            </a:r>
            <a:r>
              <a:rPr lang="en-US" altLang="zh-CN" dirty="0" err="1"/>
              <a:t>cmd</a:t>
            </a:r>
            <a:r>
              <a:rPr lang="zh-CN" altLang="en-US" dirty="0"/>
              <a:t>窗口运行</a:t>
            </a:r>
          </a:p>
          <a:p>
            <a:r>
              <a:rPr lang="en-US" altLang="zh-CN" dirty="0" err="1"/>
              <a:t>cge</a:t>
            </a:r>
            <a:r>
              <a:rPr lang="en-US" altLang="zh-CN" dirty="0"/>
              <a:t> --stream-port=9090 --control-port=9090</a:t>
            </a:r>
          </a:p>
          <a:p>
            <a:r>
              <a:rPr lang="en-US" altLang="zh-CN" dirty="0"/>
              <a:t>video-source</a:t>
            </a:r>
          </a:p>
          <a:p>
            <a:r>
              <a:rPr lang="zh-CN" altLang="en-US" dirty="0"/>
              <a:t>客户端在</a:t>
            </a:r>
            <a:r>
              <a:rPr lang="en-US" altLang="zh-CN" dirty="0" err="1"/>
              <a:t>cmd</a:t>
            </a:r>
            <a:r>
              <a:rPr lang="zh-CN" altLang="en-US" dirty="0"/>
              <a:t>窗口运行</a:t>
            </a:r>
          </a:p>
          <a:p>
            <a:r>
              <a:rPr lang="en-US" altLang="zh-CN" dirty="0" err="1"/>
              <a:t>cgc</a:t>
            </a:r>
            <a:r>
              <a:rPr lang="en-US" altLang="zh-CN" dirty="0"/>
              <a:t> --remote-host=&lt;</a:t>
            </a:r>
            <a:r>
              <a:rPr lang="en-US" altLang="zh-CN" dirty="0" err="1"/>
              <a:t>server_ipaddr</a:t>
            </a:r>
            <a:r>
              <a:rPr lang="en-US" altLang="zh-CN" dirty="0"/>
              <a:t>&gt; --stream-port=9090 --control-port=9090 --username=UMU --verification-code=123456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&lt;</a:t>
            </a:r>
            <a:r>
              <a:rPr lang="en-US" altLang="zh-CN" dirty="0" err="1"/>
              <a:t>server_ipaddr</a:t>
            </a:r>
            <a:r>
              <a:rPr lang="en-US" altLang="zh-CN" dirty="0"/>
              <a:t>&gt;</a:t>
            </a:r>
            <a:r>
              <a:rPr lang="zh-CN" altLang="en-US" dirty="0"/>
              <a:t>为服务器端主机</a:t>
            </a:r>
            <a:r>
              <a:rPr lang="en-US" altLang="zh-CN" dirty="0"/>
              <a:t>ipv4</a:t>
            </a:r>
            <a:r>
              <a:rPr lang="zh-CN" altLang="en-US" dirty="0"/>
              <a:t>地址，</a:t>
            </a:r>
            <a:r>
              <a:rPr lang="zh-CN" altLang="en-US" dirty="0">
                <a:solidFill>
                  <a:srgbClr val="FF0000"/>
                </a:solidFill>
              </a:rPr>
              <a:t>不能使用默认</a:t>
            </a:r>
            <a:r>
              <a:rPr lang="en-US" altLang="zh-CN" dirty="0">
                <a:solidFill>
                  <a:srgbClr val="FF0000"/>
                </a:solidFill>
              </a:rPr>
              <a:t>8080</a:t>
            </a:r>
            <a:r>
              <a:rPr lang="zh-CN" altLang="en-US" dirty="0">
                <a:solidFill>
                  <a:srgbClr val="FF0000"/>
                </a:solidFill>
              </a:rPr>
              <a:t>端口，否则会被运营商封杀，导致无法连接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校园网内连接通信测试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5140"/>
            <a:ext cx="10515600" cy="4937760"/>
          </a:xfrm>
        </p:spPr>
        <p:txBody>
          <a:bodyPr>
            <a:normAutofit/>
          </a:bodyPr>
          <a:lstStyle/>
          <a:p>
            <a:r>
              <a:rPr lang="zh-CN" altLang="en-US" dirty="0"/>
              <a:t>两台电脑连接校园网，可以选择不同接入点</a:t>
            </a:r>
            <a:endParaRPr lang="en-US" altLang="zh-CN" dirty="0"/>
          </a:p>
          <a:p>
            <a:r>
              <a:rPr lang="zh-CN" altLang="en-US" dirty="0"/>
              <a:t>服务器端在</a:t>
            </a:r>
            <a:r>
              <a:rPr lang="en-US" altLang="zh-CN" dirty="0" err="1"/>
              <a:t>cmd</a:t>
            </a:r>
            <a:r>
              <a:rPr lang="zh-CN" altLang="en-US" dirty="0"/>
              <a:t>窗口运行</a:t>
            </a:r>
          </a:p>
          <a:p>
            <a:r>
              <a:rPr lang="en-US" altLang="zh-CN" dirty="0" err="1"/>
              <a:t>cge</a:t>
            </a:r>
            <a:r>
              <a:rPr lang="en-US" altLang="zh-CN" dirty="0"/>
              <a:t> --stream-port=30000 --control-port=30000</a:t>
            </a:r>
          </a:p>
          <a:p>
            <a:r>
              <a:rPr lang="en-US" altLang="zh-CN" dirty="0"/>
              <a:t>video-source</a:t>
            </a:r>
          </a:p>
          <a:p>
            <a:r>
              <a:rPr lang="zh-CN" altLang="en-US" dirty="0"/>
              <a:t>客户端在</a:t>
            </a:r>
            <a:r>
              <a:rPr lang="en-US" altLang="zh-CN" dirty="0" err="1"/>
              <a:t>cmd</a:t>
            </a:r>
            <a:r>
              <a:rPr lang="zh-CN" altLang="en-US" dirty="0"/>
              <a:t>窗口运行</a:t>
            </a:r>
          </a:p>
          <a:p>
            <a:r>
              <a:rPr lang="en-US" altLang="zh-CN" dirty="0" err="1"/>
              <a:t>cgc</a:t>
            </a:r>
            <a:r>
              <a:rPr lang="en-US" altLang="zh-CN" dirty="0"/>
              <a:t> --remote-host=&lt;</a:t>
            </a:r>
            <a:r>
              <a:rPr lang="en-US" altLang="zh-CN" dirty="0" err="1"/>
              <a:t>server_ipaddr</a:t>
            </a:r>
            <a:r>
              <a:rPr lang="en-US" altLang="zh-CN" dirty="0"/>
              <a:t>&gt; --stream-port=30000 --control-port=30000 --username=UMU --verification-code=123456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&lt;</a:t>
            </a:r>
            <a:r>
              <a:rPr lang="en-US" altLang="zh-CN" dirty="0" err="1"/>
              <a:t>server_ipaddr</a:t>
            </a:r>
            <a:r>
              <a:rPr lang="en-US" altLang="zh-CN" dirty="0"/>
              <a:t>&gt;</a:t>
            </a:r>
            <a:r>
              <a:rPr lang="zh-CN" altLang="en-US" dirty="0"/>
              <a:t>为服务器端主机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校园网内不同接入点间通讯延迟相比局域网更高，适合进行实验</a:t>
            </a:r>
          </a:p>
        </p:txBody>
      </p:sp>
    </p:spTree>
    <p:extLst>
      <p:ext uri="{BB962C8B-B14F-4D97-AF65-F5344CB8AC3E}">
        <p14:creationId xmlns:p14="http://schemas.microsoft.com/office/powerpoint/2010/main" val="29608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主机间连接通信测试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连接后的客户端将显示服务器端的测试画面，同时也将播放服务器端的音频流。</a:t>
            </a:r>
          </a:p>
          <a:p>
            <a:r>
              <a:rPr lang="zh-CN" altLang="en-US"/>
              <a:t>其中的数字为时间戳，两者之间的差值反映了画面传输的延迟</a:t>
            </a:r>
            <a:r>
              <a:rPr lang="en-US" altLang="zh-CN"/>
              <a:t>(6.85ms)</a:t>
            </a:r>
            <a:r>
              <a:rPr lang="zh-CN" altLang="en-US"/>
              <a:t>，考虑到测试画面十分简单，实际延迟会大于测试延迟。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70" y="4012565"/>
            <a:ext cx="4017645" cy="1807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860" y="4012565"/>
            <a:ext cx="4064635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实际游戏画面传输测试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USF4</a:t>
            </a:r>
            <a:r>
              <a:rPr lang="zh-CN" altLang="en-US"/>
              <a:t>为例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cge</a:t>
            </a:r>
            <a:r>
              <a:rPr lang="zh-CN" altLang="en-US"/>
              <a:t>源代码分析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530" y="1906270"/>
            <a:ext cx="343852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600</Words>
  <Application>Microsoft Macintosh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鎏光云游戏 部署与测试记录</vt:lpstr>
      <vt:lpstr>鎏光云游戏原理介绍</vt:lpstr>
      <vt:lpstr>编译与配置</vt:lpstr>
      <vt:lpstr>本地回环测试</vt:lpstr>
      <vt:lpstr>主机间连接通信测试</vt:lpstr>
      <vt:lpstr>校园网内连接通信测试</vt:lpstr>
      <vt:lpstr>主机间连接通信测试</vt:lpstr>
      <vt:lpstr>实际游戏画面传输测试</vt:lpstr>
      <vt:lpstr>cge源代码分析</vt:lpstr>
      <vt:lpstr>PowerPoint 演示文稿</vt:lpstr>
      <vt:lpstr>鎏光云游戏平台开发状态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鎏光云游戏 部署与测试记录</dc:title>
  <dc:creator>雷梓阳</dc:creator>
  <cp:lastModifiedBy>Cloud Drive</cp:lastModifiedBy>
  <cp:revision>7</cp:revision>
  <dcterms:created xsi:type="dcterms:W3CDTF">2021-03-24T07:40:00Z</dcterms:created>
  <dcterms:modified xsi:type="dcterms:W3CDTF">2021-03-24T18:06:52Z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