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gaminganywhere.org" TargetMode="External"/><Relationship Id="rId1" Type="http://schemas.openxmlformats.org/officeDocument/2006/relationships/hyperlink" Target="https://github.com/chunying/gaminganywher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hubin858130/CloudGamePlatfor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hyperlink" Target="https://github.com/BertramRay/liugua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hyperlink" Target="https://github.com/BertramRay/liugua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open-source APP investigate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雷梓阳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云游戏平台</a:t>
            </a:r>
            <a:r>
              <a:rPr lang="en-US" altLang="zh-CN"/>
              <a:t>CloudGamePlatform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GamingAnywhere(2015)</a:t>
            </a:r>
            <a:endParaRPr lang="en-US" altLang="zh-CN"/>
          </a:p>
          <a:p>
            <a:r>
              <a:rPr lang="en-US" altLang="zh-CN"/>
              <a:t>Github:</a:t>
            </a:r>
            <a:r>
              <a:rPr lang="en-US" altLang="zh-CN">
                <a:hlinkClick r:id="rId1" tooltip="" action="ppaction://hlinkfile"/>
              </a:rPr>
              <a:t>https://github.com/chunying/gaminganywhere</a:t>
            </a:r>
            <a:endParaRPr lang="en-US" altLang="zh-CN">
              <a:hlinkClick r:id="rId1" tooltip="" action="ppaction://hlinkfile"/>
            </a:endParaRPr>
          </a:p>
          <a:p>
            <a:r>
              <a:rPr lang="zh-CN" altLang="en-US"/>
              <a:t>官网</a:t>
            </a:r>
            <a:r>
              <a:rPr lang="en-US" altLang="zh-CN"/>
              <a:t>:</a:t>
            </a:r>
            <a:r>
              <a:rPr lang="en-US" altLang="zh-CN">
                <a:hlinkClick r:id="rId2" tooltip=""/>
              </a:rPr>
              <a:t>https://gaminganywhere.org/</a:t>
            </a:r>
            <a:endParaRPr lang="en-US" altLang="zh-CN"/>
          </a:p>
          <a:p>
            <a:r>
              <a:rPr lang="zh-CN" altLang="en-US"/>
              <a:t>支持</a:t>
            </a:r>
            <a:r>
              <a:rPr lang="en-US" altLang="zh-CN"/>
              <a:t>Windows &amp; Linux</a:t>
            </a:r>
            <a:r>
              <a:rPr lang="zh-CN" altLang="en-US"/>
              <a:t>，有较详细项目指导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云游戏平台</a:t>
            </a:r>
            <a:r>
              <a:rPr lang="en-US" altLang="zh-CN">
                <a:sym typeface="+mn-ea"/>
              </a:rPr>
              <a:t>CloudGamePlatform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CloudGamePlatform(2020)</a:t>
            </a:r>
            <a:endParaRPr lang="en-US" altLang="zh-CN"/>
          </a:p>
          <a:p>
            <a:r>
              <a:rPr lang="zh-CN" altLang="en-US"/>
              <a:t>中文个人项目，可靠性待验证</a:t>
            </a:r>
            <a:endParaRPr lang="zh-CN" altLang="en-US"/>
          </a:p>
          <a:p>
            <a:r>
              <a:rPr lang="en-US" altLang="zh-CN"/>
              <a:t>Github: </a:t>
            </a:r>
            <a:r>
              <a:rPr lang="en-US" altLang="zh-CN">
                <a:hlinkClick r:id="rId1" tooltip="" action="ppaction://hlinkfile"/>
              </a:rPr>
              <a:t>https://github.com/hubin858130/CloudGamePlatform</a:t>
            </a:r>
            <a:endParaRPr lang="en-US" altLang="zh-CN">
              <a:hlinkClick r:id="rId1" tooltip="" action="ppaction://hlinkfile"/>
            </a:endParaRPr>
          </a:p>
          <a:p>
            <a:r>
              <a:rPr lang="zh-CN" altLang="en-US"/>
              <a:t>远程服务器</a:t>
            </a:r>
            <a:r>
              <a:rPr lang="en-US" altLang="zh-CN"/>
              <a:t>: windows (</a:t>
            </a:r>
            <a:r>
              <a:rPr lang="zh-CN" altLang="en-US"/>
              <a:t>要求企业级显卡，如</a:t>
            </a:r>
            <a:r>
              <a:rPr lang="en-US" altLang="zh-CN"/>
              <a:t>tesla</a:t>
            </a:r>
            <a:r>
              <a:rPr lang="en-US" altLang="zh-CN"/>
              <a:t>)</a:t>
            </a:r>
            <a:r>
              <a:rPr lang="zh-CN" altLang="en-US"/>
              <a:t>客户端</a:t>
            </a:r>
            <a:r>
              <a:rPr lang="en-US" altLang="zh-CN"/>
              <a:t>: windows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云游戏平台</a:t>
            </a:r>
            <a:r>
              <a:rPr lang="en-US" altLang="zh-CN">
                <a:sym typeface="+mn-ea"/>
              </a:rPr>
              <a:t>CloudGamePlatform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ReGame</a:t>
            </a:r>
            <a:r>
              <a:rPr lang="zh-CN" altLang="en-US"/>
              <a:t>鎏光云游戏</a:t>
            </a:r>
            <a:endParaRPr lang="zh-CN" altLang="en-US"/>
          </a:p>
          <a:p>
            <a:r>
              <a:rPr lang="zh-CN" altLang="en-US"/>
              <a:t>金山云边缘计算团队，正处于开发期（已开源服务端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github: </a:t>
            </a:r>
            <a:r>
              <a:rPr lang="en-US" altLang="zh-CN">
                <a:hlinkClick r:id="rId1" tooltip="" action="ppaction://hlinkfile"/>
              </a:rPr>
              <a:t>https://github.com/BertramRay/liuguang</a:t>
            </a:r>
            <a:endParaRPr lang="en-US" altLang="zh-CN">
              <a:hlinkClick r:id="rId1" tooltip="" action="ppaction://hlinkfile"/>
            </a:endParaRPr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825" y="3669030"/>
            <a:ext cx="3870960" cy="26555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云游戏平台</a:t>
            </a:r>
            <a:r>
              <a:rPr lang="en-US" altLang="zh-CN">
                <a:sym typeface="+mn-ea"/>
              </a:rPr>
              <a:t>CloudGamePlatform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ReGame</a:t>
            </a:r>
            <a:r>
              <a:rPr lang="zh-CN" altLang="en-US"/>
              <a:t>鎏光云游戏</a:t>
            </a:r>
            <a:endParaRPr lang="zh-CN" altLang="en-US"/>
          </a:p>
          <a:p>
            <a:r>
              <a:rPr lang="zh-CN" altLang="en-US"/>
              <a:t>金山云边缘计算团队，正处于开发期（已开源服务端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github: </a:t>
            </a:r>
            <a:r>
              <a:rPr lang="en-US" altLang="zh-CN">
                <a:hlinkClick r:id="rId1" action="ppaction://hlinkfile"/>
              </a:rPr>
              <a:t>https://github.com/BertramRay/liuguang</a:t>
            </a:r>
            <a:endParaRPr lang="en-US" altLang="zh-CN">
              <a:hlinkClick r:id="rId1" action="ppaction://hlinkfile"/>
            </a:endParaRPr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825" y="3669030"/>
            <a:ext cx="3870960" cy="26555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WPS 演示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云游戏平台CloudGamePlatform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雷梓阳</dc:creator>
  <cp:lastModifiedBy>雷梓阳</cp:lastModifiedBy>
  <cp:revision>2</cp:revision>
  <dcterms:created xsi:type="dcterms:W3CDTF">2021-03-18T00:14:00Z</dcterms:created>
  <dcterms:modified xsi:type="dcterms:W3CDTF">2021-03-18T01:14:05Z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2052-11.1.0.10214</vt:lpwstr>
  </property>
</Properties>
</file>