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8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13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14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15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14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" name="Image"/>
          <p:cNvSpPr/>
          <p:nvPr>
            <p:ph type="pic" idx="1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5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6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14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5.png"/><Relationship Id="rId4" Type="http://schemas.openxmlformats.org/officeDocument/2006/relationships/image" Target="../media/image3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image" Target="../media/image35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Relationship Id="rId32" Type="http://schemas.openxmlformats.org/officeDocument/2006/relationships/image" Target="../media/image38.png"/><Relationship Id="rId33" Type="http://schemas.openxmlformats.org/officeDocument/2006/relationships/image" Target="../media/image3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B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5152339" y="8026922"/>
            <a:ext cx="14079322" cy="220768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cap="none" sz="102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Packages in Go</a:t>
            </a:r>
          </a:p>
        </p:txBody>
      </p:sp>
      <p:pic>
        <p:nvPicPr>
          <p:cNvPr id="18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9500" y="2946400"/>
            <a:ext cx="4445000" cy="44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Test files</a:t>
            </a:r>
          </a:p>
        </p:txBody>
      </p:sp>
      <p:pic>
        <p:nvPicPr>
          <p:cNvPr id="564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7" name="Group"/>
          <p:cNvGrpSpPr/>
          <p:nvPr/>
        </p:nvGrpSpPr>
        <p:grpSpPr>
          <a:xfrm>
            <a:off x="1270000" y="5840511"/>
            <a:ext cx="5162495" cy="2971254"/>
            <a:chOff x="0" y="0"/>
            <a:chExt cx="5162494" cy="2971253"/>
          </a:xfrm>
        </p:grpSpPr>
        <p:sp>
          <p:nvSpPr>
            <p:cNvPr id="565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66" name="package p1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p1</a:t>
              </a:r>
            </a:p>
          </p:txBody>
        </p:sp>
      </p:grpSp>
      <p:grpSp>
        <p:nvGrpSpPr>
          <p:cNvPr id="570" name="Group"/>
          <p:cNvGrpSpPr/>
          <p:nvPr/>
        </p:nvGrpSpPr>
        <p:grpSpPr>
          <a:xfrm>
            <a:off x="9988602" y="5840511"/>
            <a:ext cx="5162496" cy="2971254"/>
            <a:chOff x="0" y="0"/>
            <a:chExt cx="5162494" cy="2971253"/>
          </a:xfrm>
        </p:grpSpPr>
        <p:sp>
          <p:nvSpPr>
            <p:cNvPr id="568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69" name="package p2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p2</a:t>
              </a:r>
            </a:p>
          </p:txBody>
        </p:sp>
      </p:grpSp>
      <p:grpSp>
        <p:nvGrpSpPr>
          <p:cNvPr id="573" name="Group"/>
          <p:cNvGrpSpPr/>
          <p:nvPr/>
        </p:nvGrpSpPr>
        <p:grpSpPr>
          <a:xfrm>
            <a:off x="1169817" y="5117435"/>
            <a:ext cx="3060157" cy="1270001"/>
            <a:chOff x="0" y="376237"/>
            <a:chExt cx="3060156" cy="1270000"/>
          </a:xfrm>
        </p:grpSpPr>
        <p:sp>
          <p:nvSpPr>
            <p:cNvPr id="571" name="p1_test.go"/>
            <p:cNvSpPr/>
            <p:nvPr/>
          </p:nvSpPr>
          <p:spPr>
            <a:xfrm>
              <a:off x="0" y="3762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p1_test.go</a:t>
              </a:r>
            </a:p>
          </p:txBody>
        </p:sp>
        <p:sp>
          <p:nvSpPr>
            <p:cNvPr id="572" name="Rectangle"/>
            <p:cNvSpPr/>
            <p:nvPr/>
          </p:nvSpPr>
          <p:spPr>
            <a:xfrm>
              <a:off x="112336" y="722112"/>
              <a:ext cx="2947821" cy="127882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76" name="Group"/>
          <p:cNvGrpSpPr/>
          <p:nvPr/>
        </p:nvGrpSpPr>
        <p:grpSpPr>
          <a:xfrm>
            <a:off x="9876297" y="5117435"/>
            <a:ext cx="3060157" cy="1270001"/>
            <a:chOff x="0" y="376237"/>
            <a:chExt cx="3060156" cy="1270000"/>
          </a:xfrm>
        </p:grpSpPr>
        <p:sp>
          <p:nvSpPr>
            <p:cNvPr id="574" name="p2_test.go"/>
            <p:cNvSpPr/>
            <p:nvPr/>
          </p:nvSpPr>
          <p:spPr>
            <a:xfrm>
              <a:off x="0" y="3762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p2_test.go</a:t>
              </a:r>
            </a:p>
          </p:txBody>
        </p:sp>
        <p:sp>
          <p:nvSpPr>
            <p:cNvPr id="575" name="Rectangle"/>
            <p:cNvSpPr/>
            <p:nvPr/>
          </p:nvSpPr>
          <p:spPr>
            <a:xfrm>
              <a:off x="112336" y="722112"/>
              <a:ext cx="2947821" cy="127882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pic>
        <p:nvPicPr>
          <p:cNvPr id="577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4695" y="7076544"/>
            <a:ext cx="2640263" cy="499189"/>
          </a:xfrm>
          <a:prstGeom prst="rect">
            <a:avLst/>
          </a:prstGeom>
        </p:spPr>
      </p:pic>
      <p:pic>
        <p:nvPicPr>
          <p:cNvPr id="579" name="no-entry.png" descr="no-entr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29170" y="5743802"/>
            <a:ext cx="1162756" cy="1162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7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7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00"/>
                            </p:stCondLst>
                            <p:childTnLst>
                              <p:par>
                                <p:cTn id="27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mph" nodeType="afterEffect" presetSubtype="0" presetID="35" grpId="7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7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9" grpId="6"/>
      <p:bldP build="whole" bldLvl="1" animBg="1" rev="0" advAuto="0" spid="577" grpId="5"/>
      <p:bldP build="whole" bldLvl="1" animBg="1" rev="0" advAuto="0" spid="567" grpId="2"/>
      <p:bldP build="whole" bldLvl="1" animBg="1" rev="0" advAuto="0" spid="579" grpId="7"/>
      <p:bldP build="whole" bldLvl="1" animBg="1" rev="0" advAuto="0" spid="573" grpId="1"/>
      <p:bldP build="whole" bldLvl="1" animBg="1" rev="0" advAuto="0" spid="576" grpId="3"/>
      <p:bldP build="whole" bldLvl="1" animBg="1" rev="0" advAuto="0" spid="570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itle 6"/>
          <p:cNvSpPr txBox="1"/>
          <p:nvPr>
            <p:ph type="title"/>
          </p:nvPr>
        </p:nvSpPr>
        <p:spPr>
          <a:xfrm>
            <a:off x="5531768" y="1119893"/>
            <a:ext cx="13320464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visibility (scope)</a:t>
            </a:r>
          </a:p>
        </p:txBody>
      </p:sp>
      <p:pic>
        <p:nvPicPr>
          <p:cNvPr id="58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Exported"/>
          <p:cNvSpPr txBox="1"/>
          <p:nvPr/>
        </p:nvSpPr>
        <p:spPr>
          <a:xfrm>
            <a:off x="2137310" y="4544925"/>
            <a:ext cx="3641726" cy="1196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6100">
                <a:solidFill>
                  <a:srgbClr val="64DD16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Exported</a:t>
            </a:r>
          </a:p>
        </p:txBody>
      </p:sp>
      <p:sp>
        <p:nvSpPr>
          <p:cNvPr id="584" name="unExported"/>
          <p:cNvSpPr txBox="1"/>
          <p:nvPr/>
        </p:nvSpPr>
        <p:spPr>
          <a:xfrm>
            <a:off x="2137310" y="8640051"/>
            <a:ext cx="4594607" cy="1196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6100">
                <a:solidFill>
                  <a:srgbClr val="F44336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unExported</a:t>
            </a:r>
          </a:p>
        </p:txBody>
      </p:sp>
      <p:sp>
        <p:nvSpPr>
          <p:cNvPr id="585" name="Visible &amp; accessible in all files…"/>
          <p:cNvSpPr txBox="1"/>
          <p:nvPr/>
        </p:nvSpPr>
        <p:spPr>
          <a:xfrm>
            <a:off x="2198371" y="5872162"/>
            <a:ext cx="9411374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Visible &amp; accessible in all files</a:t>
            </a:r>
          </a:p>
          <a:p>
            <a:pPr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of the same package</a:t>
            </a:r>
          </a:p>
        </p:txBody>
      </p:sp>
      <p:sp>
        <p:nvSpPr>
          <p:cNvPr id="586" name="Visible &amp; accessible inside the package, and…"/>
          <p:cNvSpPr txBox="1"/>
          <p:nvPr/>
        </p:nvSpPr>
        <p:spPr>
          <a:xfrm>
            <a:off x="2198371" y="10117210"/>
            <a:ext cx="14063168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Visible &amp; accessible inside the package, and </a:t>
            </a:r>
          </a:p>
          <a:p>
            <a:pPr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inaccessible outside of it</a:t>
            </a:r>
          </a:p>
        </p:txBody>
      </p:sp>
      <p:sp>
        <p:nvSpPr>
          <p:cNvPr id="587" name="Rectangle"/>
          <p:cNvSpPr/>
          <p:nvPr/>
        </p:nvSpPr>
        <p:spPr>
          <a:xfrm>
            <a:off x="2243566" y="5729320"/>
            <a:ext cx="9411375" cy="2049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88" name="Rectangle"/>
          <p:cNvSpPr/>
          <p:nvPr/>
        </p:nvSpPr>
        <p:spPr>
          <a:xfrm>
            <a:off x="2243566" y="9874636"/>
            <a:ext cx="13972778" cy="2049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7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0"/>
                            </p:stCondLst>
                            <p:childTnLst>
                              <p:par>
                                <p:cTn id="29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7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5" grpId="3"/>
      <p:bldP build="whole" bldLvl="1" animBg="1" rev="0" advAuto="0" spid="587" grpId="2"/>
      <p:bldP build="whole" bldLvl="1" animBg="1" rev="0" advAuto="0" spid="584" grpId="4"/>
      <p:bldP build="whole" bldLvl="1" animBg="1" rev="0" advAuto="0" spid="588" grpId="5"/>
      <p:bldP build="whole" bldLvl="1" animBg="1" rev="0" advAuto="0" spid="586" grpId="6"/>
      <p:bldP build="whole" bldLvl="1" animBg="1" rev="0" advAuto="0" spid="58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Go get</a:t>
            </a:r>
          </a:p>
        </p:txBody>
      </p:sp>
      <p:pic>
        <p:nvPicPr>
          <p:cNvPr id="591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97" name="Group"/>
          <p:cNvGrpSpPr/>
          <p:nvPr/>
        </p:nvGrpSpPr>
        <p:grpSpPr>
          <a:xfrm>
            <a:off x="1270000" y="8898190"/>
            <a:ext cx="3137268" cy="2500689"/>
            <a:chOff x="0" y="0"/>
            <a:chExt cx="3137267" cy="2500687"/>
          </a:xfrm>
        </p:grpSpPr>
        <p:sp>
          <p:nvSpPr>
            <p:cNvPr id="592" name="Rounded Rectangle"/>
            <p:cNvSpPr/>
            <p:nvPr/>
          </p:nvSpPr>
          <p:spPr>
            <a:xfrm>
              <a:off x="0" y="0"/>
              <a:ext cx="3137268" cy="2500688"/>
            </a:xfrm>
            <a:prstGeom prst="roundRect">
              <a:avLst>
                <a:gd name="adj" fmla="val 3421"/>
              </a:avLst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93" name="Circle"/>
            <p:cNvSpPr/>
            <p:nvPr/>
          </p:nvSpPr>
          <p:spPr>
            <a:xfrm>
              <a:off x="202111" y="183422"/>
              <a:ext cx="184726" cy="184726"/>
            </a:xfrm>
            <a:prstGeom prst="ellipse">
              <a:avLst/>
            </a:prstGeom>
            <a:solidFill>
              <a:srgbClr val="F4433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94" name="Circle"/>
            <p:cNvSpPr/>
            <p:nvPr/>
          </p:nvSpPr>
          <p:spPr>
            <a:xfrm>
              <a:off x="526051" y="183422"/>
              <a:ext cx="184727" cy="184726"/>
            </a:xfrm>
            <a:prstGeom prst="ellipse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95" name="Circle"/>
            <p:cNvSpPr/>
            <p:nvPr/>
          </p:nvSpPr>
          <p:spPr>
            <a:xfrm>
              <a:off x="849992" y="183422"/>
              <a:ext cx="184726" cy="184726"/>
            </a:xfrm>
            <a:prstGeom prst="ellipse">
              <a:avLst/>
            </a:prstGeom>
            <a:solidFill>
              <a:srgbClr val="4CAF5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96" name="Rectangle"/>
            <p:cNvSpPr/>
            <p:nvPr/>
          </p:nvSpPr>
          <p:spPr>
            <a:xfrm>
              <a:off x="214776" y="1148540"/>
              <a:ext cx="361445" cy="697525"/>
            </a:xfrm>
            <a:prstGeom prst="rect">
              <a:avLst/>
            </a:prstGeom>
            <a:solidFill>
              <a:srgbClr val="4CAF5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pic>
        <p:nvPicPr>
          <p:cNvPr id="598" name="server.png" descr="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0" y="2949283"/>
            <a:ext cx="3137268" cy="3137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9" name="folder.png" descr="fold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22421" y="8898190"/>
            <a:ext cx="2500689" cy="2500689"/>
          </a:xfrm>
          <a:prstGeom prst="rect">
            <a:avLst/>
          </a:prstGeom>
          <a:ln w="12700">
            <a:miter lim="400000"/>
          </a:ln>
        </p:spPr>
      </p:pic>
      <p:sp>
        <p:nvSpPr>
          <p:cNvPr id="600" name="$GOPATH/src"/>
          <p:cNvSpPr txBox="1"/>
          <p:nvPr/>
        </p:nvSpPr>
        <p:spPr>
          <a:xfrm>
            <a:off x="7899458" y="11868441"/>
            <a:ext cx="4360900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$GOPATH/src</a:t>
            </a:r>
          </a:p>
        </p:txBody>
      </p:sp>
      <p:grpSp>
        <p:nvGrpSpPr>
          <p:cNvPr id="604" name="Group"/>
          <p:cNvGrpSpPr/>
          <p:nvPr/>
        </p:nvGrpSpPr>
        <p:grpSpPr>
          <a:xfrm>
            <a:off x="1290469" y="11876027"/>
            <a:ext cx="5003216" cy="1765652"/>
            <a:chOff x="0" y="0"/>
            <a:chExt cx="5003215" cy="1765651"/>
          </a:xfrm>
        </p:grpSpPr>
        <p:sp>
          <p:nvSpPr>
            <p:cNvPr id="601" name="Rectangle"/>
            <p:cNvSpPr/>
            <p:nvPr/>
          </p:nvSpPr>
          <p:spPr>
            <a:xfrm>
              <a:off x="1038" y="-1"/>
              <a:ext cx="5002178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02" name="go get ./...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go get ./...</a:t>
              </a:r>
            </a:p>
          </p:txBody>
        </p:sp>
        <p:sp>
          <p:nvSpPr>
            <p:cNvPr id="603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605" name="github.com"/>
          <p:cNvSpPr txBox="1"/>
          <p:nvPr/>
        </p:nvSpPr>
        <p:spPr>
          <a:xfrm>
            <a:off x="1148763" y="6109641"/>
            <a:ext cx="3978598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github.com</a:t>
            </a:r>
          </a:p>
        </p:txBody>
      </p:sp>
      <p:pic>
        <p:nvPicPr>
          <p:cNvPr id="606" name="man.png" descr="ma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98421" y="3267573"/>
            <a:ext cx="2500689" cy="2500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7" name="cloud.png" descr="cloud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113289" y="3267573"/>
            <a:ext cx="2500688" cy="2500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2134616" y="7525576"/>
            <a:ext cx="1408345" cy="499190"/>
          </a:xfrm>
          <a:prstGeom prst="rect">
            <a:avLst/>
          </a:prstGeom>
        </p:spPr>
      </p:pic>
      <p:pic>
        <p:nvPicPr>
          <p:cNvPr id="610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445049" y="9898940"/>
            <a:ext cx="1608147" cy="499189"/>
          </a:xfrm>
          <a:prstGeom prst="rect">
            <a:avLst/>
          </a:prstGeom>
        </p:spPr>
      </p:pic>
      <p:pic>
        <p:nvPicPr>
          <p:cNvPr id="612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63116" y="4268323"/>
            <a:ext cx="1608147" cy="499189"/>
          </a:xfrm>
          <a:prstGeom prst="rect">
            <a:avLst/>
          </a:prstGeom>
        </p:spPr>
      </p:pic>
      <p:pic>
        <p:nvPicPr>
          <p:cNvPr id="614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86404" y="4268323"/>
            <a:ext cx="1608146" cy="499189"/>
          </a:xfrm>
          <a:prstGeom prst="rect">
            <a:avLst/>
          </a:prstGeom>
        </p:spPr>
      </p:pic>
      <p:sp>
        <p:nvSpPr>
          <p:cNvPr id="616" name="steevehook"/>
          <p:cNvSpPr txBox="1"/>
          <p:nvPr/>
        </p:nvSpPr>
        <p:spPr>
          <a:xfrm>
            <a:off x="5759466" y="6109641"/>
            <a:ext cx="3978599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steevehook</a:t>
            </a:r>
          </a:p>
        </p:txBody>
      </p:sp>
      <p:sp>
        <p:nvSpPr>
          <p:cNvPr id="617" name="repo"/>
          <p:cNvSpPr txBox="1"/>
          <p:nvPr/>
        </p:nvSpPr>
        <p:spPr>
          <a:xfrm>
            <a:off x="11521241" y="6109641"/>
            <a:ext cx="1684785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repo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7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0"/>
                            </p:stCondLst>
                            <p:childTnLst>
                              <p:par>
                                <p:cTn id="22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7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00"/>
                            </p:stCondLst>
                            <p:childTnLst>
                              <p:par>
                                <p:cTn id="33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00"/>
                            </p:stCondLst>
                            <p:childTnLst>
                              <p:par>
                                <p:cTn id="36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2" dur="7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7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200"/>
                            </p:stCondLst>
                            <p:childTnLst>
                              <p:par>
                                <p:cTn id="55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7" grpId="1"/>
      <p:bldP build="whole" bldLvl="1" animBg="1" rev="0" advAuto="0" spid="600" grpId="14"/>
      <p:bldP build="whole" bldLvl="1" animBg="1" rev="0" advAuto="0" spid="606" grpId="7"/>
      <p:bldP build="whole" bldLvl="1" animBg="1" rev="0" advAuto="0" spid="598" grpId="4"/>
      <p:bldP build="whole" bldLvl="1" animBg="1" rev="0" advAuto="0" spid="616" grpId="8"/>
      <p:bldP build="whole" bldLvl="1" animBg="1" rev="0" advAuto="0" spid="607" grpId="10"/>
      <p:bldP build="whole" bldLvl="1" animBg="1" rev="0" advAuto="0" spid="617" grpId="11"/>
      <p:bldP build="whole" bldLvl="1" animBg="1" rev="0" advAuto="0" spid="608" grpId="3"/>
      <p:bldP build="whole" bldLvl="1" animBg="1" rev="0" advAuto="0" spid="610" grpId="12"/>
      <p:bldP build="whole" bldLvl="1" animBg="1" rev="0" advAuto="0" spid="612" grpId="6"/>
      <p:bldP build="whole" bldLvl="1" animBg="1" rev="0" advAuto="0" spid="599" grpId="13"/>
      <p:bldP build="whole" bldLvl="1" animBg="1" rev="0" advAuto="0" spid="604" grpId="2"/>
      <p:bldP build="whole" bldLvl="1" animBg="1" rev="0" advAuto="0" spid="605" grpId="5"/>
      <p:bldP build="whole" bldLvl="1" animBg="1" rev="0" advAuto="0" spid="614" grpId="9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syntax</a:t>
            </a:r>
          </a:p>
        </p:txBody>
      </p:sp>
      <p:pic>
        <p:nvPicPr>
          <p:cNvPr id="185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Rectangle"/>
          <p:cNvSpPr/>
          <p:nvPr/>
        </p:nvSpPr>
        <p:spPr>
          <a:xfrm>
            <a:off x="1270000" y="4355669"/>
            <a:ext cx="8248210" cy="5004662"/>
          </a:xfrm>
          <a:prstGeom prst="rect">
            <a:avLst/>
          </a:prstGeom>
          <a:solidFill>
            <a:srgbClr val="263238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7" name="package pkg"/>
          <p:cNvSpPr txBox="1"/>
          <p:nvPr/>
        </p:nvSpPr>
        <p:spPr>
          <a:xfrm>
            <a:off x="1910004" y="4903755"/>
            <a:ext cx="6968202" cy="153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1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673AB7"/>
                </a:solidFill>
              </a:rPr>
              <a:t>package</a:t>
            </a:r>
            <a:r>
              <a:t> pkg</a:t>
            </a:r>
          </a:p>
        </p:txBody>
      </p:sp>
      <p:sp>
        <p:nvSpPr>
          <p:cNvPr id="188" name="// code"/>
          <p:cNvSpPr txBox="1"/>
          <p:nvPr/>
        </p:nvSpPr>
        <p:spPr>
          <a:xfrm>
            <a:off x="1910004" y="6927195"/>
            <a:ext cx="4490883" cy="153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1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// code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3"/>
      <p:bldP build="whole" bldLvl="1" animBg="1" rev="0" advAuto="0" spid="186" grpId="1"/>
      <p:bldP build="whole" bldLvl="1" animBg="1" rev="0" advAuto="0" spid="187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structure</a:t>
            </a:r>
          </a:p>
        </p:txBody>
      </p:sp>
      <p:pic>
        <p:nvPicPr>
          <p:cNvPr id="191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Group"/>
          <p:cNvGrpSpPr/>
          <p:nvPr/>
        </p:nvGrpSpPr>
        <p:grpSpPr>
          <a:xfrm>
            <a:off x="1270000" y="3552516"/>
            <a:ext cx="5948368" cy="7887409"/>
            <a:chOff x="0" y="0"/>
            <a:chExt cx="5948367" cy="7887408"/>
          </a:xfrm>
        </p:grpSpPr>
        <p:sp>
          <p:nvSpPr>
            <p:cNvPr id="192" name="Rectangle"/>
            <p:cNvSpPr/>
            <p:nvPr/>
          </p:nvSpPr>
          <p:spPr>
            <a:xfrm>
              <a:off x="0" y="0"/>
              <a:ext cx="5948368" cy="7887409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3" name="package network"/>
            <p:cNvSpPr txBox="1"/>
            <p:nvPr/>
          </p:nvSpPr>
          <p:spPr>
            <a:xfrm>
              <a:off x="602582" y="411089"/>
              <a:ext cx="4743203" cy="828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network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2255440" y="5157375"/>
            <a:ext cx="2161031" cy="2161030"/>
            <a:chOff x="0" y="0"/>
            <a:chExt cx="2161029" cy="2161029"/>
          </a:xfrm>
        </p:grpSpPr>
        <p:sp>
          <p:nvSpPr>
            <p:cNvPr id="195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6" name="tcp.go"/>
            <p:cNvSpPr txBox="1"/>
            <p:nvPr/>
          </p:nvSpPr>
          <p:spPr>
            <a:xfrm>
              <a:off x="360459" y="767777"/>
              <a:ext cx="144011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tcp.go</a:t>
              </a:r>
            </a:p>
          </p:txBody>
        </p:sp>
      </p:grpSp>
      <p:grpSp>
        <p:nvGrpSpPr>
          <p:cNvPr id="200" name="Group"/>
          <p:cNvGrpSpPr/>
          <p:nvPr/>
        </p:nvGrpSpPr>
        <p:grpSpPr>
          <a:xfrm>
            <a:off x="4495469" y="6271031"/>
            <a:ext cx="2161031" cy="2161030"/>
            <a:chOff x="0" y="0"/>
            <a:chExt cx="2161029" cy="2161029"/>
          </a:xfrm>
        </p:grpSpPr>
        <p:sp>
          <p:nvSpPr>
            <p:cNvPr id="198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9" name="udp.go"/>
            <p:cNvSpPr txBox="1"/>
            <p:nvPr/>
          </p:nvSpPr>
          <p:spPr>
            <a:xfrm>
              <a:off x="360459" y="767777"/>
              <a:ext cx="144011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udp.go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2187944" y="7785099"/>
            <a:ext cx="2765706" cy="2765706"/>
            <a:chOff x="0" y="0"/>
            <a:chExt cx="2765704" cy="2765704"/>
          </a:xfrm>
        </p:grpSpPr>
        <p:sp>
          <p:nvSpPr>
            <p:cNvPr id="201" name="Circle"/>
            <p:cNvSpPr/>
            <p:nvPr/>
          </p:nvSpPr>
          <p:spPr>
            <a:xfrm>
              <a:off x="0" y="0"/>
              <a:ext cx="2765705" cy="2765705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2" name="network.go"/>
            <p:cNvSpPr/>
            <p:nvPr/>
          </p:nvSpPr>
          <p:spPr>
            <a:xfrm>
              <a:off x="234618" y="138285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network.go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8122540" y="3552516"/>
            <a:ext cx="5948369" cy="7887409"/>
            <a:chOff x="0" y="0"/>
            <a:chExt cx="5948367" cy="7887408"/>
          </a:xfrm>
        </p:grpSpPr>
        <p:sp>
          <p:nvSpPr>
            <p:cNvPr id="204" name="Rectangle"/>
            <p:cNvSpPr/>
            <p:nvPr/>
          </p:nvSpPr>
          <p:spPr>
            <a:xfrm>
              <a:off x="0" y="0"/>
              <a:ext cx="5948368" cy="7887409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5" name="package main"/>
            <p:cNvSpPr txBox="1"/>
            <p:nvPr/>
          </p:nvSpPr>
          <p:spPr>
            <a:xfrm>
              <a:off x="1061345" y="411089"/>
              <a:ext cx="3825677" cy="828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main</a:t>
              </a:r>
            </a:p>
          </p:txBody>
        </p:sp>
      </p:grpSp>
      <p:grpSp>
        <p:nvGrpSpPr>
          <p:cNvPr id="209" name="Group"/>
          <p:cNvGrpSpPr/>
          <p:nvPr/>
        </p:nvGrpSpPr>
        <p:grpSpPr>
          <a:xfrm>
            <a:off x="10016209" y="5588473"/>
            <a:ext cx="2161031" cy="2161031"/>
            <a:chOff x="0" y="0"/>
            <a:chExt cx="2161029" cy="2161029"/>
          </a:xfrm>
        </p:grpSpPr>
        <p:sp>
          <p:nvSpPr>
            <p:cNvPr id="207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8" name="main.go"/>
            <p:cNvSpPr txBox="1"/>
            <p:nvPr/>
          </p:nvSpPr>
          <p:spPr>
            <a:xfrm>
              <a:off x="253414" y="767777"/>
              <a:ext cx="16542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main.go</a:t>
              </a:r>
            </a:p>
          </p:txBody>
        </p:sp>
      </p:grpSp>
      <p:grpSp>
        <p:nvGrpSpPr>
          <p:cNvPr id="212" name="Group"/>
          <p:cNvGrpSpPr/>
          <p:nvPr/>
        </p:nvGrpSpPr>
        <p:grpSpPr>
          <a:xfrm>
            <a:off x="8722914" y="7785100"/>
            <a:ext cx="2161031" cy="2161030"/>
            <a:chOff x="0" y="0"/>
            <a:chExt cx="2161029" cy="2161029"/>
          </a:xfrm>
        </p:grpSpPr>
        <p:sp>
          <p:nvSpPr>
            <p:cNvPr id="210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1" name="start.go"/>
            <p:cNvSpPr txBox="1"/>
            <p:nvPr/>
          </p:nvSpPr>
          <p:spPr>
            <a:xfrm>
              <a:off x="146370" y="767777"/>
              <a:ext cx="186829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start.go</a:t>
              </a:r>
            </a:p>
          </p:txBody>
        </p:sp>
      </p:grpSp>
      <p:grpSp>
        <p:nvGrpSpPr>
          <p:cNvPr id="215" name="Group"/>
          <p:cNvGrpSpPr/>
          <p:nvPr/>
        </p:nvGrpSpPr>
        <p:grpSpPr>
          <a:xfrm>
            <a:off x="11309504" y="7785100"/>
            <a:ext cx="2161030" cy="2161030"/>
            <a:chOff x="0" y="0"/>
            <a:chExt cx="2161029" cy="2161029"/>
          </a:xfrm>
        </p:grpSpPr>
        <p:sp>
          <p:nvSpPr>
            <p:cNvPr id="213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4" name="init.go"/>
            <p:cNvSpPr txBox="1"/>
            <p:nvPr/>
          </p:nvSpPr>
          <p:spPr>
            <a:xfrm>
              <a:off x="253414" y="767777"/>
              <a:ext cx="16542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init.go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7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"/>
                            </p:stCondLst>
                            <p:childTnLst>
                              <p:par>
                                <p:cTn id="34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7"/>
      <p:bldP build="whole" bldLvl="1" animBg="1" rev="0" advAuto="0" spid="212" grpId="4"/>
      <p:bldP build="whole" bldLvl="1" animBg="1" rev="0" advAuto="0" spid="194" grpId="5"/>
      <p:bldP build="whole" bldLvl="1" animBg="1" rev="0" advAuto="0" spid="215" grpId="3"/>
      <p:bldP build="whole" bldLvl="1" animBg="1" rev="0" advAuto="0" spid="203" grpId="8"/>
      <p:bldP build="whole" bldLvl="1" animBg="1" rev="0" advAuto="0" spid="206" grpId="1"/>
      <p:bldP build="whole" bldLvl="1" animBg="1" rev="0" advAuto="0" spid="209" grpId="2"/>
      <p:bldP build="whole" bldLvl="1" animBg="1" rev="0" advAuto="0" spid="197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types</a:t>
            </a:r>
          </a:p>
        </p:txBody>
      </p:sp>
      <p:pic>
        <p:nvPicPr>
          <p:cNvPr id="218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1" name="Group"/>
          <p:cNvGrpSpPr/>
          <p:nvPr/>
        </p:nvGrpSpPr>
        <p:grpSpPr>
          <a:xfrm>
            <a:off x="1270000" y="4163925"/>
            <a:ext cx="7751930" cy="1196976"/>
            <a:chOff x="0" y="0"/>
            <a:chExt cx="7751929" cy="1196975"/>
          </a:xfrm>
        </p:grpSpPr>
        <p:sp>
          <p:nvSpPr>
            <p:cNvPr id="219" name="Square"/>
            <p:cNvSpPr/>
            <p:nvPr/>
          </p:nvSpPr>
          <p:spPr>
            <a:xfrm>
              <a:off x="0" y="308024"/>
              <a:ext cx="580926" cy="580927"/>
            </a:xfrm>
            <a:prstGeom prst="rect">
              <a:avLst/>
            </a:prstGeom>
            <a:solidFill>
              <a:srgbClr val="04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4A9F4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0" name="main (executable)"/>
            <p:cNvSpPr txBox="1"/>
            <p:nvPr/>
          </p:nvSpPr>
          <p:spPr>
            <a:xfrm>
              <a:off x="867310" y="0"/>
              <a:ext cx="6884620" cy="1196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61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main (executable)</a:t>
              </a:r>
            </a:p>
          </p:txBody>
        </p:sp>
      </p:grpSp>
      <p:grpSp>
        <p:nvGrpSpPr>
          <p:cNvPr id="224" name="Group"/>
          <p:cNvGrpSpPr/>
          <p:nvPr/>
        </p:nvGrpSpPr>
        <p:grpSpPr>
          <a:xfrm>
            <a:off x="1270000" y="9465806"/>
            <a:ext cx="11027362" cy="1196976"/>
            <a:chOff x="0" y="0"/>
            <a:chExt cx="11027361" cy="1196975"/>
          </a:xfrm>
        </p:grpSpPr>
        <p:sp>
          <p:nvSpPr>
            <p:cNvPr id="222" name="Square"/>
            <p:cNvSpPr/>
            <p:nvPr/>
          </p:nvSpPr>
          <p:spPr>
            <a:xfrm>
              <a:off x="0" y="308025"/>
              <a:ext cx="580926" cy="580926"/>
            </a:xfrm>
            <a:prstGeom prst="rect">
              <a:avLst/>
            </a:prstGeom>
            <a:solidFill>
              <a:srgbClr val="04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4A9F4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3" name="non main (non executable)"/>
            <p:cNvSpPr txBox="1"/>
            <p:nvPr/>
          </p:nvSpPr>
          <p:spPr>
            <a:xfrm>
              <a:off x="867310" y="0"/>
              <a:ext cx="10160052" cy="1196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61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non main (non executable)</a:t>
              </a:r>
            </a:p>
          </p:txBody>
        </p:sp>
      </p:grpSp>
      <p:grpSp>
        <p:nvGrpSpPr>
          <p:cNvPr id="228" name="Group"/>
          <p:cNvGrpSpPr/>
          <p:nvPr/>
        </p:nvGrpSpPr>
        <p:grpSpPr>
          <a:xfrm>
            <a:off x="1270000" y="5557132"/>
            <a:ext cx="6748882" cy="991304"/>
            <a:chOff x="0" y="0"/>
            <a:chExt cx="6748881" cy="991303"/>
          </a:xfrm>
        </p:grpSpPr>
        <p:sp>
          <p:nvSpPr>
            <p:cNvPr id="225" name="Rectangle"/>
            <p:cNvSpPr/>
            <p:nvPr/>
          </p:nvSpPr>
          <p:spPr>
            <a:xfrm>
              <a:off x="1038" y="0"/>
              <a:ext cx="6747844" cy="991304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6" name="go run *.go"/>
            <p:cNvSpPr txBox="1"/>
            <p:nvPr/>
          </p:nvSpPr>
          <p:spPr>
            <a:xfrm>
              <a:off x="906570" y="62264"/>
              <a:ext cx="3688048" cy="866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go run *.go</a:t>
              </a:r>
            </a:p>
          </p:txBody>
        </p:sp>
        <p:sp>
          <p:nvSpPr>
            <p:cNvPr id="227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32" name="Group"/>
          <p:cNvGrpSpPr/>
          <p:nvPr/>
        </p:nvGrpSpPr>
        <p:grpSpPr>
          <a:xfrm>
            <a:off x="1270000" y="6964542"/>
            <a:ext cx="6748882" cy="991305"/>
            <a:chOff x="0" y="0"/>
            <a:chExt cx="6748881" cy="991303"/>
          </a:xfrm>
        </p:grpSpPr>
        <p:sp>
          <p:nvSpPr>
            <p:cNvPr id="229" name="Rectangle"/>
            <p:cNvSpPr/>
            <p:nvPr/>
          </p:nvSpPr>
          <p:spPr>
            <a:xfrm>
              <a:off x="1038" y="0"/>
              <a:ext cx="6747844" cy="991304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0" name="go build -o exec"/>
            <p:cNvSpPr txBox="1"/>
            <p:nvPr/>
          </p:nvSpPr>
          <p:spPr>
            <a:xfrm>
              <a:off x="906570" y="62264"/>
              <a:ext cx="5293718" cy="866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go build -o exec</a:t>
              </a:r>
            </a:p>
          </p:txBody>
        </p:sp>
        <p:sp>
          <p:nvSpPr>
            <p:cNvPr id="231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1270000" y="10886667"/>
            <a:ext cx="15404212" cy="1765653"/>
            <a:chOff x="0" y="0"/>
            <a:chExt cx="15404211" cy="1765651"/>
          </a:xfrm>
        </p:grpSpPr>
        <p:sp>
          <p:nvSpPr>
            <p:cNvPr id="233" name="Rectangle"/>
            <p:cNvSpPr/>
            <p:nvPr/>
          </p:nvSpPr>
          <p:spPr>
            <a:xfrm>
              <a:off x="1038" y="-1"/>
              <a:ext cx="15403174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4" name="import &quot;github.com/gophertuts/go-basics/pkg&quot;"/>
            <p:cNvSpPr/>
            <p:nvPr/>
          </p:nvSpPr>
          <p:spPr>
            <a:xfrm>
              <a:off x="906570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import "github.com/gophertuts/go-basics/pkg"</a:t>
              </a:r>
            </a:p>
          </p:txBody>
        </p:sp>
        <p:sp>
          <p:nvSpPr>
            <p:cNvPr id="235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73AB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39" name="Group"/>
          <p:cNvGrpSpPr/>
          <p:nvPr/>
        </p:nvGrpSpPr>
        <p:grpSpPr>
          <a:xfrm>
            <a:off x="9538916" y="6109779"/>
            <a:ext cx="5306169" cy="1496442"/>
            <a:chOff x="0" y="0"/>
            <a:chExt cx="5306167" cy="1496441"/>
          </a:xfrm>
        </p:grpSpPr>
        <p:sp>
          <p:nvSpPr>
            <p:cNvPr id="237" name="Rectangle"/>
            <p:cNvSpPr/>
            <p:nvPr/>
          </p:nvSpPr>
          <p:spPr>
            <a:xfrm>
              <a:off x="0" y="0"/>
              <a:ext cx="5306168" cy="1496442"/>
            </a:xfrm>
            <a:prstGeom prst="rect">
              <a:avLst/>
            </a:prstGeom>
            <a:solidFill>
              <a:srgbClr val="04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4A9F4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8" name="func main"/>
            <p:cNvSpPr txBox="1"/>
            <p:nvPr/>
          </p:nvSpPr>
          <p:spPr>
            <a:xfrm>
              <a:off x="735771" y="149733"/>
              <a:ext cx="3834626" cy="1196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61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func main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7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1"/>
      <p:bldP build="whole" bldLvl="1" animBg="1" rev="0" advAuto="0" spid="224" grpId="5"/>
      <p:bldP build="whole" bldLvl="1" animBg="1" rev="0" advAuto="0" spid="236" grpId="6"/>
      <p:bldP build="whole" bldLvl="1" animBg="1" rev="0" advAuto="0" spid="228" grpId="2"/>
      <p:bldP build="whole" bldLvl="1" animBg="1" rev="0" advAuto="0" spid="232" grpId="3"/>
      <p:bldP build="whole" bldLvl="1" animBg="1" rev="0" advAuto="0" spid="239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6"/>
          <p:cNvSpPr txBox="1"/>
          <p:nvPr>
            <p:ph type="title"/>
          </p:nvPr>
        </p:nvSpPr>
        <p:spPr>
          <a:xfrm>
            <a:off x="6852277" y="1119893"/>
            <a:ext cx="10679446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naming &amp; structure</a:t>
            </a:r>
          </a:p>
        </p:txBody>
      </p:sp>
      <p:pic>
        <p:nvPicPr>
          <p:cNvPr id="24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checked.png" descr="check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29364" y="3869942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0" name="Group"/>
          <p:cNvGrpSpPr/>
          <p:nvPr/>
        </p:nvGrpSpPr>
        <p:grpSpPr>
          <a:xfrm>
            <a:off x="1270000" y="3030639"/>
            <a:ext cx="4090935" cy="1788622"/>
            <a:chOff x="0" y="0"/>
            <a:chExt cx="4090934" cy="1788620"/>
          </a:xfrm>
        </p:grpSpPr>
        <p:grpSp>
          <p:nvGrpSpPr>
            <p:cNvPr id="246" name="Group"/>
            <p:cNvGrpSpPr/>
            <p:nvPr/>
          </p:nvGrpSpPr>
          <p:grpSpPr>
            <a:xfrm>
              <a:off x="4929" y="905985"/>
              <a:ext cx="4086006" cy="882636"/>
              <a:chOff x="0" y="0"/>
              <a:chExt cx="4086005" cy="882635"/>
            </a:xfrm>
          </p:grpSpPr>
          <p:sp>
            <p:nvSpPr>
              <p:cNvPr id="244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45" name="package network"/>
              <p:cNvSpPr txBox="1"/>
              <p:nvPr/>
            </p:nvSpPr>
            <p:spPr>
              <a:xfrm>
                <a:off x="359545" y="128580"/>
                <a:ext cx="3366915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network</a:t>
                </a:r>
              </a:p>
            </p:txBody>
          </p:sp>
        </p:grpSp>
        <p:grpSp>
          <p:nvGrpSpPr>
            <p:cNvPr id="249" name="Group"/>
            <p:cNvGrpSpPr/>
            <p:nvPr/>
          </p:nvGrpSpPr>
          <p:grpSpPr>
            <a:xfrm>
              <a:off x="0" y="0"/>
              <a:ext cx="3401087" cy="723026"/>
              <a:chOff x="0" y="0"/>
              <a:chExt cx="3401086" cy="723025"/>
            </a:xfrm>
          </p:grpSpPr>
          <p:pic>
            <p:nvPicPr>
              <p:cNvPr id="247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8" name="src/network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src/network</a:t>
                </a:r>
              </a:p>
            </p:txBody>
          </p:sp>
        </p:grpSp>
      </p:grpSp>
      <p:pic>
        <p:nvPicPr>
          <p:cNvPr id="251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9364" y="5841523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8" name="Group"/>
          <p:cNvGrpSpPr/>
          <p:nvPr/>
        </p:nvGrpSpPr>
        <p:grpSpPr>
          <a:xfrm>
            <a:off x="1269999" y="5002220"/>
            <a:ext cx="4090936" cy="1788622"/>
            <a:chOff x="0" y="0"/>
            <a:chExt cx="4090934" cy="1788620"/>
          </a:xfrm>
        </p:grpSpPr>
        <p:grpSp>
          <p:nvGrpSpPr>
            <p:cNvPr id="254" name="Group"/>
            <p:cNvGrpSpPr/>
            <p:nvPr/>
          </p:nvGrpSpPr>
          <p:grpSpPr>
            <a:xfrm>
              <a:off x="4929" y="905985"/>
              <a:ext cx="4086006" cy="882636"/>
              <a:chOff x="0" y="0"/>
              <a:chExt cx="4086005" cy="882635"/>
            </a:xfrm>
          </p:grpSpPr>
          <p:sp>
            <p:nvSpPr>
              <p:cNvPr id="252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53" name="package network"/>
              <p:cNvSpPr txBox="1"/>
              <p:nvPr/>
            </p:nvSpPr>
            <p:spPr>
              <a:xfrm>
                <a:off x="359545" y="128580"/>
                <a:ext cx="3366915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network</a:t>
                </a:r>
              </a:p>
            </p:txBody>
          </p:sp>
        </p:grpSp>
        <p:grpSp>
          <p:nvGrpSpPr>
            <p:cNvPr id="257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255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6" name="src/net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src/net</a:t>
                </a:r>
              </a:p>
            </p:txBody>
          </p:sp>
        </p:grpSp>
      </p:grpSp>
      <p:pic>
        <p:nvPicPr>
          <p:cNvPr id="259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9364" y="7813104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6" name="Group"/>
          <p:cNvGrpSpPr/>
          <p:nvPr/>
        </p:nvGrpSpPr>
        <p:grpSpPr>
          <a:xfrm>
            <a:off x="1270000" y="6973801"/>
            <a:ext cx="4090935" cy="1788622"/>
            <a:chOff x="0" y="0"/>
            <a:chExt cx="4090934" cy="1788621"/>
          </a:xfrm>
        </p:grpSpPr>
        <p:grpSp>
          <p:nvGrpSpPr>
            <p:cNvPr id="262" name="Group"/>
            <p:cNvGrpSpPr/>
            <p:nvPr/>
          </p:nvGrpSpPr>
          <p:grpSpPr>
            <a:xfrm>
              <a:off x="4929" y="905985"/>
              <a:ext cx="4086006" cy="882637"/>
              <a:chOff x="0" y="0"/>
              <a:chExt cx="4086005" cy="882635"/>
            </a:xfrm>
          </p:grpSpPr>
          <p:sp>
            <p:nvSpPr>
              <p:cNvPr id="260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61" name="package net_err"/>
              <p:cNvSpPr txBox="1"/>
              <p:nvPr/>
            </p:nvSpPr>
            <p:spPr>
              <a:xfrm>
                <a:off x="359545" y="128580"/>
                <a:ext cx="3366915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net_err</a:t>
                </a:r>
              </a:p>
            </p:txBody>
          </p:sp>
        </p:grpSp>
        <p:grpSp>
          <p:nvGrpSpPr>
            <p:cNvPr id="265" name="Group"/>
            <p:cNvGrpSpPr/>
            <p:nvPr/>
          </p:nvGrpSpPr>
          <p:grpSpPr>
            <a:xfrm>
              <a:off x="0" y="0"/>
              <a:ext cx="3401087" cy="723026"/>
              <a:chOff x="0" y="0"/>
              <a:chExt cx="3401086" cy="723025"/>
            </a:xfrm>
          </p:grpSpPr>
          <p:pic>
            <p:nvPicPr>
              <p:cNvPr id="263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64" name="src/net_err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src/net_err</a:t>
                </a:r>
              </a:p>
            </p:txBody>
          </p:sp>
        </p:grpSp>
      </p:grpSp>
      <p:pic>
        <p:nvPicPr>
          <p:cNvPr id="267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9364" y="9784684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4" name="Group"/>
          <p:cNvGrpSpPr/>
          <p:nvPr/>
        </p:nvGrpSpPr>
        <p:grpSpPr>
          <a:xfrm>
            <a:off x="1269999" y="8945381"/>
            <a:ext cx="4090936" cy="1788622"/>
            <a:chOff x="0" y="0"/>
            <a:chExt cx="4090934" cy="1788621"/>
          </a:xfrm>
        </p:grpSpPr>
        <p:grpSp>
          <p:nvGrpSpPr>
            <p:cNvPr id="270" name="Group"/>
            <p:cNvGrpSpPr/>
            <p:nvPr/>
          </p:nvGrpSpPr>
          <p:grpSpPr>
            <a:xfrm>
              <a:off x="4929" y="905985"/>
              <a:ext cx="4086006" cy="882637"/>
              <a:chOff x="0" y="0"/>
              <a:chExt cx="4086005" cy="882635"/>
            </a:xfrm>
          </p:grpSpPr>
          <p:sp>
            <p:nvSpPr>
              <p:cNvPr id="268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69" name="package netErr"/>
              <p:cNvSpPr txBox="1"/>
              <p:nvPr/>
            </p:nvSpPr>
            <p:spPr>
              <a:xfrm>
                <a:off x="359545" y="128580"/>
                <a:ext cx="3152826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netErr</a:t>
                </a:r>
              </a:p>
            </p:txBody>
          </p:sp>
        </p:grpSp>
        <p:grpSp>
          <p:nvGrpSpPr>
            <p:cNvPr id="273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271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72" name="src/netErr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src/netErr</a:t>
                </a:r>
              </a:p>
            </p:txBody>
          </p:sp>
        </p:grpSp>
      </p:grpSp>
      <p:pic>
        <p:nvPicPr>
          <p:cNvPr id="275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9364" y="11756266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2" name="Group"/>
          <p:cNvGrpSpPr/>
          <p:nvPr/>
        </p:nvGrpSpPr>
        <p:grpSpPr>
          <a:xfrm>
            <a:off x="1269999" y="10916963"/>
            <a:ext cx="4090936" cy="1788622"/>
            <a:chOff x="0" y="0"/>
            <a:chExt cx="4090934" cy="1788621"/>
          </a:xfrm>
        </p:grpSpPr>
        <p:grpSp>
          <p:nvGrpSpPr>
            <p:cNvPr id="278" name="Group"/>
            <p:cNvGrpSpPr/>
            <p:nvPr/>
          </p:nvGrpSpPr>
          <p:grpSpPr>
            <a:xfrm>
              <a:off x="4929" y="905985"/>
              <a:ext cx="4086006" cy="882637"/>
              <a:chOff x="0" y="0"/>
              <a:chExt cx="4086005" cy="882635"/>
            </a:xfrm>
          </p:grpSpPr>
          <p:sp>
            <p:nvSpPr>
              <p:cNvPr id="276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77" name="package utils"/>
              <p:cNvSpPr txBox="1"/>
              <p:nvPr/>
            </p:nvSpPr>
            <p:spPr>
              <a:xfrm>
                <a:off x="359545" y="128580"/>
                <a:ext cx="2938737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utils</a:t>
                </a:r>
              </a:p>
            </p:txBody>
          </p:sp>
        </p:grpSp>
        <p:grpSp>
          <p:nvGrpSpPr>
            <p:cNvPr id="281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279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80" name="src/utils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src/utils</a:t>
                </a:r>
              </a:p>
            </p:txBody>
          </p:sp>
        </p:grpSp>
      </p:grpSp>
      <p:grpSp>
        <p:nvGrpSpPr>
          <p:cNvPr id="295" name="Group"/>
          <p:cNvGrpSpPr/>
          <p:nvPr/>
        </p:nvGrpSpPr>
        <p:grpSpPr>
          <a:xfrm>
            <a:off x="8044754" y="3034196"/>
            <a:ext cx="5567374" cy="2694608"/>
            <a:chOff x="0" y="0"/>
            <a:chExt cx="5567372" cy="2694606"/>
          </a:xfrm>
        </p:grpSpPr>
        <p:grpSp>
          <p:nvGrpSpPr>
            <p:cNvPr id="285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283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84" name="src/pkg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src/pkg</a:t>
                </a:r>
              </a:p>
            </p:txBody>
          </p:sp>
        </p:grpSp>
        <p:grpSp>
          <p:nvGrpSpPr>
            <p:cNvPr id="288" name="Group"/>
            <p:cNvGrpSpPr/>
            <p:nvPr/>
          </p:nvGrpSpPr>
          <p:grpSpPr>
            <a:xfrm>
              <a:off x="692008" y="661920"/>
              <a:ext cx="3401087" cy="723027"/>
              <a:chOff x="0" y="0"/>
              <a:chExt cx="3401086" cy="723025"/>
            </a:xfrm>
          </p:grpSpPr>
          <p:pic>
            <p:nvPicPr>
              <p:cNvPr id="286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87" name="src/sub_pkg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src/sub_pkg</a:t>
                </a:r>
              </a:p>
            </p:txBody>
          </p:sp>
        </p:grpSp>
        <p:grpSp>
          <p:nvGrpSpPr>
            <p:cNvPr id="291" name="Group"/>
            <p:cNvGrpSpPr/>
            <p:nvPr/>
          </p:nvGrpSpPr>
          <p:grpSpPr>
            <a:xfrm>
              <a:off x="1414103" y="1323841"/>
              <a:ext cx="3401087" cy="723026"/>
              <a:chOff x="0" y="0"/>
              <a:chExt cx="3401086" cy="723025"/>
            </a:xfrm>
          </p:grpSpPr>
          <p:pic>
            <p:nvPicPr>
              <p:cNvPr id="289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0" name="src/sub_pkg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src/sub_pkg</a:t>
                </a:r>
              </a:p>
            </p:txBody>
          </p:sp>
        </p:grpSp>
        <p:grpSp>
          <p:nvGrpSpPr>
            <p:cNvPr id="294" name="Group"/>
            <p:cNvGrpSpPr/>
            <p:nvPr/>
          </p:nvGrpSpPr>
          <p:grpSpPr>
            <a:xfrm>
              <a:off x="2166286" y="1971580"/>
              <a:ext cx="3401087" cy="723027"/>
              <a:chOff x="0" y="0"/>
              <a:chExt cx="3401086" cy="723025"/>
            </a:xfrm>
          </p:grpSpPr>
          <p:pic>
            <p:nvPicPr>
              <p:cNvPr id="292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3" name="src/sub_pkg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src/sub_pkg</a:t>
                </a:r>
              </a:p>
            </p:txBody>
          </p:sp>
        </p:grpSp>
      </p:grpSp>
      <p:pic>
        <p:nvPicPr>
          <p:cNvPr id="296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74682" y="354963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checked.png" descr="check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74682" y="6830453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4" name="Group"/>
          <p:cNvGrpSpPr/>
          <p:nvPr/>
        </p:nvGrpSpPr>
        <p:grpSpPr>
          <a:xfrm>
            <a:off x="8050060" y="5991150"/>
            <a:ext cx="3401087" cy="2404910"/>
            <a:chOff x="0" y="0"/>
            <a:chExt cx="3401086" cy="2404909"/>
          </a:xfrm>
        </p:grpSpPr>
        <p:grpSp>
          <p:nvGrpSpPr>
            <p:cNvPr id="300" name="Group"/>
            <p:cNvGrpSpPr/>
            <p:nvPr/>
          </p:nvGrpSpPr>
          <p:grpSpPr>
            <a:xfrm>
              <a:off x="0" y="0"/>
              <a:ext cx="3401087" cy="723026"/>
              <a:chOff x="0" y="0"/>
              <a:chExt cx="3401086" cy="723025"/>
            </a:xfrm>
          </p:grpSpPr>
          <p:pic>
            <p:nvPicPr>
              <p:cNvPr id="298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9" name="src/network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src/network</a:t>
                </a:r>
              </a:p>
            </p:txBody>
          </p:sp>
        </p:grpSp>
        <p:sp>
          <p:nvSpPr>
            <p:cNvPr id="301" name="network.go"/>
            <p:cNvSpPr txBox="1"/>
            <p:nvPr/>
          </p:nvSpPr>
          <p:spPr>
            <a:xfrm>
              <a:off x="923094" y="658178"/>
              <a:ext cx="2296469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04A9F4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network.go</a:t>
              </a:r>
            </a:p>
          </p:txBody>
        </p:sp>
        <p:sp>
          <p:nvSpPr>
            <p:cNvPr id="302" name="tcp.go"/>
            <p:cNvSpPr txBox="1"/>
            <p:nvPr/>
          </p:nvSpPr>
          <p:spPr>
            <a:xfrm>
              <a:off x="923094" y="1218806"/>
              <a:ext cx="1440112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04A9F4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tcp.go</a:t>
              </a:r>
            </a:p>
          </p:txBody>
        </p:sp>
        <p:sp>
          <p:nvSpPr>
            <p:cNvPr id="303" name="udp.go"/>
            <p:cNvSpPr txBox="1"/>
            <p:nvPr/>
          </p:nvSpPr>
          <p:spPr>
            <a:xfrm>
              <a:off x="923094" y="1779434"/>
              <a:ext cx="1440112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04A9F4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udp.go</a:t>
              </a:r>
            </a:p>
          </p:txBody>
        </p:sp>
      </p:grpSp>
      <p:pic>
        <p:nvPicPr>
          <p:cNvPr id="305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74682" y="9784684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8" name="Group"/>
          <p:cNvGrpSpPr/>
          <p:nvPr/>
        </p:nvGrpSpPr>
        <p:grpSpPr>
          <a:xfrm>
            <a:off x="8095854" y="8945381"/>
            <a:ext cx="4090936" cy="4748497"/>
            <a:chOff x="0" y="0"/>
            <a:chExt cx="4090934" cy="4748495"/>
          </a:xfrm>
        </p:grpSpPr>
        <p:grpSp>
          <p:nvGrpSpPr>
            <p:cNvPr id="308" name="Group"/>
            <p:cNvGrpSpPr/>
            <p:nvPr/>
          </p:nvGrpSpPr>
          <p:grpSpPr>
            <a:xfrm>
              <a:off x="4929" y="905985"/>
              <a:ext cx="4086006" cy="1711319"/>
              <a:chOff x="0" y="0"/>
              <a:chExt cx="4086005" cy="1711317"/>
            </a:xfrm>
          </p:grpSpPr>
          <p:sp>
            <p:nvSpPr>
              <p:cNvPr id="306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307" name="package main"/>
              <p:cNvSpPr/>
              <p:nvPr/>
            </p:nvSpPr>
            <p:spPr>
              <a:xfrm>
                <a:off x="359545" y="44131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main</a:t>
                </a:r>
              </a:p>
            </p:txBody>
          </p:sp>
        </p:grpSp>
        <p:grpSp>
          <p:nvGrpSpPr>
            <p:cNvPr id="311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309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10" name="src/pkg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src/pkg</a:t>
                </a:r>
              </a:p>
            </p:txBody>
          </p:sp>
        </p:grpSp>
        <p:grpSp>
          <p:nvGrpSpPr>
            <p:cNvPr id="314" name="Group"/>
            <p:cNvGrpSpPr/>
            <p:nvPr/>
          </p:nvGrpSpPr>
          <p:grpSpPr>
            <a:xfrm>
              <a:off x="4929" y="1971581"/>
              <a:ext cx="4086006" cy="1711319"/>
              <a:chOff x="0" y="0"/>
              <a:chExt cx="4086005" cy="1711317"/>
            </a:xfrm>
          </p:grpSpPr>
          <p:sp>
            <p:nvSpPr>
              <p:cNvPr id="312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313" name="package pkgA"/>
              <p:cNvSpPr/>
              <p:nvPr/>
            </p:nvSpPr>
            <p:spPr>
              <a:xfrm>
                <a:off x="359545" y="44131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pkgA</a:t>
                </a:r>
              </a:p>
            </p:txBody>
          </p:sp>
        </p:grpSp>
        <p:grpSp>
          <p:nvGrpSpPr>
            <p:cNvPr id="317" name="Group"/>
            <p:cNvGrpSpPr/>
            <p:nvPr/>
          </p:nvGrpSpPr>
          <p:grpSpPr>
            <a:xfrm>
              <a:off x="4929" y="3037177"/>
              <a:ext cx="4086006" cy="1711319"/>
              <a:chOff x="0" y="0"/>
              <a:chExt cx="4086005" cy="1711317"/>
            </a:xfrm>
          </p:grpSpPr>
          <p:sp>
            <p:nvSpPr>
              <p:cNvPr id="315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316" name="package pkgB"/>
              <p:cNvSpPr/>
              <p:nvPr/>
            </p:nvSpPr>
            <p:spPr>
              <a:xfrm>
                <a:off x="359545" y="44131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pkgB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0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7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afterEffect" presetSubtype="0" presetID="35" grpId="5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7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7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"/>
                            </p:stCondLst>
                            <p:childTnLst>
                              <p:par>
                                <p:cTn id="32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mph" nodeType="afterEffect" presetSubtype="0" presetID="35" grpId="8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7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1" dur="7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"/>
                            </p:stCondLst>
                            <p:childTnLst>
                              <p:par>
                                <p:cTn id="43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mph" nodeType="afterEffect" presetSubtype="0" presetID="35" grpId="11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7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2" dur="7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mph" nodeType="afterEffect" presetSubtype="0" presetID="35" grpId="14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7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3" dur="7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"/>
                            </p:stCondLst>
                            <p:childTnLst>
                              <p:par>
                                <p:cTn id="65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mph" nodeType="afterEffect" presetSubtype="0" presetID="35" grpId="17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7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4" dur="7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"/>
                            </p:stCondLst>
                            <p:childTnLst>
                              <p:par>
                                <p:cTn id="76" presetClass="entr" nodeType="afterEffect" presetSubtype="0" presetID="15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clickEffec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6" dur="7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"/>
                            </p:stCondLst>
                            <p:childTnLst>
                              <p:par>
                                <p:cTn id="88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mph" nodeType="afterEffect" presetSubtype="0" presetID="35" grpId="2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7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9" grpId="8"/>
      <p:bldP build="whole" bldLvl="1" animBg="1" rev="0" advAuto="0" spid="304" grpId="18"/>
      <p:bldP build="whole" bldLvl="1" animBg="1" rev="0" advAuto="0" spid="266" grpId="6"/>
      <p:bldP build="whole" bldLvl="1" animBg="1" rev="0" advAuto="0" spid="295" grpId="15"/>
      <p:bldP build="whole" bldLvl="1" animBg="1" rev="0" advAuto="0" spid="275" grpId="13"/>
      <p:bldP build="whole" bldLvl="1" animBg="1" rev="0" advAuto="0" spid="275" grpId="14"/>
      <p:bldP build="whole" bldLvl="1" animBg="1" rev="0" advAuto="0" spid="296" grpId="16"/>
      <p:bldP build="whole" bldLvl="1" animBg="1" rev="0" advAuto="0" spid="296" grpId="17"/>
      <p:bldP build="whole" bldLvl="1" animBg="1" rev="0" advAuto="0" spid="274" grpId="9"/>
      <p:bldP build="whole" bldLvl="1" animBg="1" rev="0" advAuto="0" spid="251" grpId="4"/>
      <p:bldP build="whole" bldLvl="1" animBg="1" rev="0" advAuto="0" spid="251" grpId="5"/>
      <p:bldP build="whole" bldLvl="1" animBg="1" rev="0" advAuto="0" spid="297" grpId="19"/>
      <p:bldP build="whole" bldLvl="1" animBg="1" rev="0" advAuto="0" spid="243" grpId="2"/>
      <p:bldP build="whole" bldLvl="1" animBg="1" rev="0" advAuto="0" spid="282" grpId="12"/>
      <p:bldP build="whole" bldLvl="1" animBg="1" rev="0" advAuto="0" spid="267" grpId="10"/>
      <p:bldP build="whole" bldLvl="1" animBg="1" rev="0" advAuto="0" spid="267" grpId="11"/>
      <p:bldP build="whole" bldLvl="1" animBg="1" rev="0" advAuto="0" spid="318" grpId="20"/>
      <p:bldP build="whole" bldLvl="1" animBg="1" rev="0" advAuto="0" spid="250" grpId="1"/>
      <p:bldP build="whole" bldLvl="1" animBg="1" rev="0" advAuto="0" spid="305" grpId="21"/>
      <p:bldP build="whole" bldLvl="1" animBg="1" rev="0" advAuto="0" spid="305" grpId="22"/>
      <p:bldP build="whole" bldLvl="1" animBg="1" rev="0" advAuto="0" spid="258" grpId="3"/>
      <p:bldP build="whole" bldLvl="1" animBg="1" rev="0" advAuto="0" spid="259" grpId="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 6"/>
          <p:cNvSpPr txBox="1"/>
          <p:nvPr>
            <p:ph type="title"/>
          </p:nvPr>
        </p:nvSpPr>
        <p:spPr>
          <a:xfrm>
            <a:off x="5531768" y="1119893"/>
            <a:ext cx="13320464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imports</a:t>
            </a:r>
          </a:p>
        </p:txBody>
      </p:sp>
      <p:pic>
        <p:nvPicPr>
          <p:cNvPr id="321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5" name="Group"/>
          <p:cNvGrpSpPr/>
          <p:nvPr/>
        </p:nvGrpSpPr>
        <p:grpSpPr>
          <a:xfrm>
            <a:off x="761999" y="3669150"/>
            <a:ext cx="17974306" cy="3437533"/>
            <a:chOff x="0" y="0"/>
            <a:chExt cx="17974304" cy="3437532"/>
          </a:xfrm>
        </p:grpSpPr>
        <p:sp>
          <p:nvSpPr>
            <p:cNvPr id="322" name="Rectangle"/>
            <p:cNvSpPr/>
            <p:nvPr/>
          </p:nvSpPr>
          <p:spPr>
            <a:xfrm>
              <a:off x="0" y="0"/>
              <a:ext cx="17974305" cy="320062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3" name="package pkg"/>
            <p:cNvSpPr/>
            <p:nvPr/>
          </p:nvSpPr>
          <p:spPr>
            <a:xfrm>
              <a:off x="498715" y="103309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673AB7"/>
                  </a:solidFill>
                </a:rPr>
                <a:t>package</a:t>
              </a:r>
              <a:r>
                <a:t> pkg</a:t>
              </a:r>
            </a:p>
          </p:txBody>
        </p:sp>
        <p:sp>
          <p:nvSpPr>
            <p:cNvPr id="324" name="import &quot;github.com/gophertuts/go-basics/net&quot;"/>
            <p:cNvSpPr/>
            <p:nvPr/>
          </p:nvSpPr>
          <p:spPr>
            <a:xfrm>
              <a:off x="498715" y="216753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000">
                  <a:solidFill>
                    <a:srgbClr val="A6AAA9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673AB7"/>
                  </a:solidFill>
                </a:rPr>
                <a:t>import</a:t>
              </a:r>
              <a:r>
                <a:t>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rgbClr val="FFFFFF"/>
                  </a:solidFill>
                </a:rPr>
                <a:t>github.com/gophertuts/go-basics/net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</a:p>
          </p:txBody>
        </p:sp>
      </p:grpSp>
      <p:pic>
        <p:nvPicPr>
          <p:cNvPr id="326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4066906" y="6753592"/>
            <a:ext cx="1062508" cy="405592"/>
          </a:xfrm>
          <a:prstGeom prst="rect">
            <a:avLst/>
          </a:prstGeom>
        </p:spPr>
      </p:pic>
      <p:pic>
        <p:nvPicPr>
          <p:cNvPr id="328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7699162" y="7318364"/>
            <a:ext cx="2192051" cy="405591"/>
          </a:xfrm>
          <a:prstGeom prst="rect">
            <a:avLst/>
          </a:prstGeom>
        </p:spPr>
      </p:pic>
      <p:pic>
        <p:nvPicPr>
          <p:cNvPr id="330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5400000">
            <a:off x="11257906" y="7956647"/>
            <a:ext cx="3468617" cy="405591"/>
          </a:xfrm>
          <a:prstGeom prst="rect">
            <a:avLst/>
          </a:prstGeom>
        </p:spPr>
      </p:pic>
      <p:pic>
        <p:nvPicPr>
          <p:cNvPr id="332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5400000">
            <a:off x="14474243" y="8598628"/>
            <a:ext cx="4752581" cy="405592"/>
          </a:xfrm>
          <a:prstGeom prst="rect">
            <a:avLst/>
          </a:prstGeom>
        </p:spPr>
      </p:pic>
      <p:sp>
        <p:nvSpPr>
          <p:cNvPr id="334" name="Rectangle"/>
          <p:cNvSpPr/>
          <p:nvPr/>
        </p:nvSpPr>
        <p:spPr>
          <a:xfrm>
            <a:off x="4358618" y="5514468"/>
            <a:ext cx="3902941" cy="735376"/>
          </a:xfrm>
          <a:prstGeom prst="rect">
            <a:avLst/>
          </a:prstGeom>
          <a:ln w="88900">
            <a:solidFill>
              <a:srgbClr val="64DD16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5" name="Rectangle"/>
          <p:cNvSpPr/>
          <p:nvPr/>
        </p:nvSpPr>
        <p:spPr>
          <a:xfrm>
            <a:off x="8570390" y="5514468"/>
            <a:ext cx="3902941" cy="735376"/>
          </a:xfrm>
          <a:prstGeom prst="rect">
            <a:avLst/>
          </a:prstGeom>
          <a:ln w="88900">
            <a:solidFill>
              <a:srgbClr val="64DD16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6" name="Rectangle"/>
          <p:cNvSpPr/>
          <p:nvPr/>
        </p:nvSpPr>
        <p:spPr>
          <a:xfrm>
            <a:off x="12782162" y="5514468"/>
            <a:ext cx="3478531" cy="735376"/>
          </a:xfrm>
          <a:prstGeom prst="rect">
            <a:avLst/>
          </a:prstGeom>
          <a:ln w="88900">
            <a:solidFill>
              <a:srgbClr val="64DD16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7" name="Rectangle"/>
          <p:cNvSpPr/>
          <p:nvPr/>
        </p:nvSpPr>
        <p:spPr>
          <a:xfrm>
            <a:off x="16569525" y="5514468"/>
            <a:ext cx="1182571" cy="735376"/>
          </a:xfrm>
          <a:prstGeom prst="rect">
            <a:avLst/>
          </a:prstGeom>
          <a:ln w="88900">
            <a:solidFill>
              <a:srgbClr val="64DD16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341" name="Group"/>
          <p:cNvGrpSpPr/>
          <p:nvPr/>
        </p:nvGrpSpPr>
        <p:grpSpPr>
          <a:xfrm>
            <a:off x="3307691" y="7563574"/>
            <a:ext cx="2580938" cy="1765653"/>
            <a:chOff x="0" y="0"/>
            <a:chExt cx="2580937" cy="1765651"/>
          </a:xfrm>
        </p:grpSpPr>
        <p:sp>
          <p:nvSpPr>
            <p:cNvPr id="338" name="Rectangle"/>
            <p:cNvSpPr/>
            <p:nvPr/>
          </p:nvSpPr>
          <p:spPr>
            <a:xfrm>
              <a:off x="1038" y="-1"/>
              <a:ext cx="2579900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9" name="HOST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HOST</a:t>
              </a:r>
            </a:p>
          </p:txBody>
        </p:sp>
        <p:sp>
          <p:nvSpPr>
            <p:cNvPr id="340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45" name="Group"/>
          <p:cNvGrpSpPr/>
          <p:nvPr/>
        </p:nvGrpSpPr>
        <p:grpSpPr>
          <a:xfrm>
            <a:off x="10424692" y="10131501"/>
            <a:ext cx="5135044" cy="1765653"/>
            <a:chOff x="0" y="0"/>
            <a:chExt cx="5135043" cy="1765651"/>
          </a:xfrm>
        </p:grpSpPr>
        <p:sp>
          <p:nvSpPr>
            <p:cNvPr id="342" name="Rectangle"/>
            <p:cNvSpPr/>
            <p:nvPr/>
          </p:nvSpPr>
          <p:spPr>
            <a:xfrm>
              <a:off x="1038" y="-1"/>
              <a:ext cx="5134006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3" name="PROJECT/REPO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PROJECT/REPO</a:t>
              </a:r>
            </a:p>
          </p:txBody>
        </p:sp>
        <p:sp>
          <p:nvSpPr>
            <p:cNvPr id="344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5420746" y="8847538"/>
            <a:ext cx="6748882" cy="991305"/>
            <a:chOff x="0" y="0"/>
            <a:chExt cx="6748881" cy="991303"/>
          </a:xfrm>
        </p:grpSpPr>
        <p:sp>
          <p:nvSpPr>
            <p:cNvPr id="346" name="Rectangle"/>
            <p:cNvSpPr/>
            <p:nvPr/>
          </p:nvSpPr>
          <p:spPr>
            <a:xfrm>
              <a:off x="1038" y="0"/>
              <a:ext cx="6747844" cy="991304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7" name="USER/ORGANIZATION"/>
            <p:cNvSpPr txBox="1"/>
            <p:nvPr/>
          </p:nvSpPr>
          <p:spPr>
            <a:xfrm>
              <a:off x="844184" y="62264"/>
              <a:ext cx="5614852" cy="866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USER/ORGANIZATION</a:t>
              </a:r>
            </a:p>
          </p:txBody>
        </p:sp>
        <p:sp>
          <p:nvSpPr>
            <p:cNvPr id="348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53" name="Group"/>
          <p:cNvGrpSpPr/>
          <p:nvPr/>
        </p:nvGrpSpPr>
        <p:grpSpPr>
          <a:xfrm>
            <a:off x="15083592" y="11415465"/>
            <a:ext cx="3533883" cy="1765653"/>
            <a:chOff x="0" y="0"/>
            <a:chExt cx="3533881" cy="1765651"/>
          </a:xfrm>
        </p:grpSpPr>
        <p:sp>
          <p:nvSpPr>
            <p:cNvPr id="350" name="Rectangle"/>
            <p:cNvSpPr/>
            <p:nvPr/>
          </p:nvSpPr>
          <p:spPr>
            <a:xfrm>
              <a:off x="1038" y="-1"/>
              <a:ext cx="3532844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1" name="PACKAGE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PACKAGE</a:t>
              </a:r>
            </a:p>
          </p:txBody>
        </p:sp>
        <p:sp>
          <p:nvSpPr>
            <p:cNvPr id="352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600"/>
                            </p:stCondLst>
                            <p:childTnLst>
                              <p:par>
                                <p:cTn id="39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00"/>
                            </p:stCondLst>
                            <p:childTnLst>
                              <p:par>
                                <p:cTn id="43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300"/>
                            </p:stCondLst>
                            <p:childTnLst>
                              <p:par>
                                <p:cTn id="52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800"/>
                            </p:stCondLst>
                            <p:childTnLst>
                              <p:par>
                                <p:cTn id="56" presetClass="entr" nodeType="after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5" grpId="1"/>
      <p:bldP build="whole" bldLvl="1" animBg="1" rev="0" advAuto="0" spid="330" grpId="9"/>
      <p:bldP build="whole" bldLvl="1" animBg="1" rev="0" advAuto="0" spid="345" grpId="10"/>
      <p:bldP build="whole" bldLvl="1" animBg="1" rev="0" advAuto="0" spid="349" grpId="7"/>
      <p:bldP build="whole" bldLvl="1" animBg="1" rev="0" advAuto="0" spid="353" grpId="13"/>
      <p:bldP build="whole" bldLvl="1" animBg="1" rev="0" advAuto="0" spid="328" grpId="6"/>
      <p:bldP build="whole" bldLvl="1" animBg="1" rev="0" advAuto="0" spid="326" grpId="3"/>
      <p:bldP build="whole" bldLvl="1" animBg="1" rev="0" advAuto="0" spid="336" grpId="8"/>
      <p:bldP build="whole" bldLvl="1" animBg="1" rev="0" advAuto="0" spid="334" grpId="2"/>
      <p:bldP build="whole" bldLvl="1" animBg="1" rev="0" advAuto="0" spid="337" grpId="11"/>
      <p:bldP build="whole" bldLvl="1" animBg="1" rev="0" advAuto="0" spid="341" grpId="4"/>
      <p:bldP build="whole" bldLvl="1" animBg="1" rev="0" advAuto="0" spid="332" grpId="12"/>
      <p:bldP build="whole" bldLvl="1" animBg="1" rev="0" advAuto="0" spid="335" grpId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itle 6"/>
          <p:cNvSpPr txBox="1"/>
          <p:nvPr>
            <p:ph type="title"/>
          </p:nvPr>
        </p:nvSpPr>
        <p:spPr>
          <a:xfrm>
            <a:off x="8280148" y="1119893"/>
            <a:ext cx="7823704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$GOPATH</a:t>
            </a:r>
          </a:p>
        </p:txBody>
      </p:sp>
      <p:pic>
        <p:nvPicPr>
          <p:cNvPr id="356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Rectangle"/>
          <p:cNvSpPr/>
          <p:nvPr/>
        </p:nvSpPr>
        <p:spPr>
          <a:xfrm>
            <a:off x="412930" y="6485502"/>
            <a:ext cx="5364693" cy="1583196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360" name="Group"/>
          <p:cNvGrpSpPr/>
          <p:nvPr/>
        </p:nvGrpSpPr>
        <p:grpSpPr>
          <a:xfrm>
            <a:off x="9042755" y="3298054"/>
            <a:ext cx="2506286" cy="1227092"/>
            <a:chOff x="0" y="0"/>
            <a:chExt cx="2506285" cy="1227091"/>
          </a:xfrm>
        </p:grpSpPr>
        <p:sp>
          <p:nvSpPr>
            <p:cNvPr id="358" name="Rectangle"/>
            <p:cNvSpPr/>
            <p:nvPr/>
          </p:nvSpPr>
          <p:spPr>
            <a:xfrm>
              <a:off x="0" y="0"/>
              <a:ext cx="2506286" cy="1227092"/>
            </a:xfrm>
            <a:prstGeom prst="rect">
              <a:avLst/>
            </a:prstGeom>
            <a:solidFill>
              <a:srgbClr val="3F51B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3F51B5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9" name="$GOPATH"/>
            <p:cNvSpPr txBox="1"/>
            <p:nvPr/>
          </p:nvSpPr>
          <p:spPr>
            <a:xfrm>
              <a:off x="278421" y="196629"/>
              <a:ext cx="1949444" cy="8338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$GOPATH</a:t>
              </a:r>
            </a:p>
          </p:txBody>
        </p:sp>
      </p:grpSp>
      <p:grpSp>
        <p:nvGrpSpPr>
          <p:cNvPr id="363" name="Group"/>
          <p:cNvGrpSpPr/>
          <p:nvPr/>
        </p:nvGrpSpPr>
        <p:grpSpPr>
          <a:xfrm>
            <a:off x="6157046" y="5029638"/>
            <a:ext cx="2506286" cy="920468"/>
            <a:chOff x="0" y="0"/>
            <a:chExt cx="2506285" cy="920467"/>
          </a:xfrm>
        </p:grpSpPr>
        <p:sp>
          <p:nvSpPr>
            <p:cNvPr id="361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CFD8D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2" name="bin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bin</a:t>
              </a:r>
            </a:p>
          </p:txBody>
        </p:sp>
      </p:grpSp>
      <p:grpSp>
        <p:nvGrpSpPr>
          <p:cNvPr id="366" name="Group"/>
          <p:cNvGrpSpPr/>
          <p:nvPr/>
        </p:nvGrpSpPr>
        <p:grpSpPr>
          <a:xfrm>
            <a:off x="9042755" y="5029638"/>
            <a:ext cx="2506286" cy="920468"/>
            <a:chOff x="0" y="0"/>
            <a:chExt cx="2506285" cy="920467"/>
          </a:xfrm>
        </p:grpSpPr>
        <p:sp>
          <p:nvSpPr>
            <p:cNvPr id="364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5" name="src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src</a:t>
              </a:r>
            </a:p>
          </p:txBody>
        </p:sp>
      </p:grpSp>
      <p:grpSp>
        <p:nvGrpSpPr>
          <p:cNvPr id="369" name="Group"/>
          <p:cNvGrpSpPr/>
          <p:nvPr/>
        </p:nvGrpSpPr>
        <p:grpSpPr>
          <a:xfrm>
            <a:off x="12131664" y="5029638"/>
            <a:ext cx="2506286" cy="920468"/>
            <a:chOff x="0" y="0"/>
            <a:chExt cx="2506285" cy="920467"/>
          </a:xfrm>
        </p:grpSpPr>
        <p:sp>
          <p:nvSpPr>
            <p:cNvPr id="367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CFD8D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8" name="pkg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</a:t>
              </a:r>
            </a:p>
          </p:txBody>
        </p:sp>
      </p:grpSp>
      <p:grpSp>
        <p:nvGrpSpPr>
          <p:cNvPr id="372" name="Group"/>
          <p:cNvGrpSpPr/>
          <p:nvPr/>
        </p:nvGrpSpPr>
        <p:grpSpPr>
          <a:xfrm>
            <a:off x="14967165" y="6811111"/>
            <a:ext cx="2506287" cy="920468"/>
            <a:chOff x="0" y="0"/>
            <a:chExt cx="2506285" cy="920467"/>
          </a:xfrm>
        </p:grpSpPr>
        <p:sp>
          <p:nvSpPr>
            <p:cNvPr id="370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1" name="mod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mod</a:t>
              </a:r>
            </a:p>
          </p:txBody>
        </p:sp>
      </p:grpSp>
      <p:grpSp>
        <p:nvGrpSpPr>
          <p:cNvPr id="375" name="Group"/>
          <p:cNvGrpSpPr/>
          <p:nvPr/>
        </p:nvGrpSpPr>
        <p:grpSpPr>
          <a:xfrm>
            <a:off x="20897351" y="6836511"/>
            <a:ext cx="2987381" cy="920468"/>
            <a:chOff x="0" y="0"/>
            <a:chExt cx="2987379" cy="920467"/>
          </a:xfrm>
        </p:grpSpPr>
        <p:sp>
          <p:nvSpPr>
            <p:cNvPr id="373" name="Rectangle"/>
            <p:cNvSpPr/>
            <p:nvPr/>
          </p:nvSpPr>
          <p:spPr>
            <a:xfrm>
              <a:off x="0" y="0"/>
              <a:ext cx="2987380" cy="920468"/>
            </a:xfrm>
            <a:prstGeom prst="rect">
              <a:avLst/>
            </a:prstGeom>
            <a:solidFill>
              <a:srgbClr val="90A4AE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4" name="darwin_amd64"/>
            <p:cNvSpPr txBox="1"/>
            <p:nvPr/>
          </p:nvSpPr>
          <p:spPr>
            <a:xfrm>
              <a:off x="131366" y="147496"/>
              <a:ext cx="2724647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darwin_amd64</a:t>
              </a:r>
            </a:p>
          </p:txBody>
        </p:sp>
      </p:grpSp>
      <p:grpSp>
        <p:nvGrpSpPr>
          <p:cNvPr id="378" name="Group"/>
          <p:cNvGrpSpPr/>
          <p:nvPr/>
        </p:nvGrpSpPr>
        <p:grpSpPr>
          <a:xfrm>
            <a:off x="12202506" y="6811111"/>
            <a:ext cx="2506286" cy="920468"/>
            <a:chOff x="0" y="0"/>
            <a:chExt cx="2506285" cy="920467"/>
          </a:xfrm>
        </p:grpSpPr>
        <p:sp>
          <p:nvSpPr>
            <p:cNvPr id="376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7" name="dep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dep</a:t>
              </a:r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651884" y="6836511"/>
            <a:ext cx="1559169" cy="920468"/>
            <a:chOff x="0" y="0"/>
            <a:chExt cx="1559168" cy="920467"/>
          </a:xfrm>
        </p:grpSpPr>
        <p:sp>
          <p:nvSpPr>
            <p:cNvPr id="379" name="Rectangle"/>
            <p:cNvSpPr/>
            <p:nvPr/>
          </p:nvSpPr>
          <p:spPr>
            <a:xfrm>
              <a:off x="0" y="0"/>
              <a:ext cx="1559169" cy="920468"/>
            </a:xfrm>
            <a:prstGeom prst="rect">
              <a:avLst/>
            </a:prstGeom>
            <a:solidFill>
              <a:srgbClr val="00E67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0" name="bin1"/>
            <p:cNvSpPr txBox="1"/>
            <p:nvPr/>
          </p:nvSpPr>
          <p:spPr>
            <a:xfrm>
              <a:off x="275743" y="147496"/>
              <a:ext cx="100768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bin1</a:t>
              </a:r>
            </a:p>
          </p:txBody>
        </p:sp>
      </p:grpSp>
      <p:grpSp>
        <p:nvGrpSpPr>
          <p:cNvPr id="384" name="Group"/>
          <p:cNvGrpSpPr/>
          <p:nvPr/>
        </p:nvGrpSpPr>
        <p:grpSpPr>
          <a:xfrm>
            <a:off x="6157045" y="6836511"/>
            <a:ext cx="2523144" cy="1730235"/>
            <a:chOff x="0" y="0"/>
            <a:chExt cx="2523142" cy="1730233"/>
          </a:xfrm>
        </p:grpSpPr>
        <p:sp>
          <p:nvSpPr>
            <p:cNvPr id="382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BA68C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3" name="gitlab.com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gitlab.com</a:t>
              </a:r>
            </a:p>
          </p:txBody>
        </p:sp>
      </p:grpSp>
      <p:grpSp>
        <p:nvGrpSpPr>
          <p:cNvPr id="387" name="Group"/>
          <p:cNvGrpSpPr/>
          <p:nvPr/>
        </p:nvGrpSpPr>
        <p:grpSpPr>
          <a:xfrm>
            <a:off x="9042755" y="6836511"/>
            <a:ext cx="2523143" cy="1730235"/>
            <a:chOff x="0" y="0"/>
            <a:chExt cx="2523142" cy="1730233"/>
          </a:xfrm>
        </p:grpSpPr>
        <p:sp>
          <p:nvSpPr>
            <p:cNvPr id="385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BA68C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6" name="github.com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github.com</a:t>
              </a:r>
            </a:p>
          </p:txBody>
        </p:sp>
      </p:grpSp>
      <p:grpSp>
        <p:nvGrpSpPr>
          <p:cNvPr id="390" name="Group"/>
          <p:cNvGrpSpPr/>
          <p:nvPr/>
        </p:nvGrpSpPr>
        <p:grpSpPr>
          <a:xfrm>
            <a:off x="9042755" y="8643384"/>
            <a:ext cx="2523143" cy="1730234"/>
            <a:chOff x="0" y="0"/>
            <a:chExt cx="2523142" cy="1730233"/>
          </a:xfrm>
        </p:grpSpPr>
        <p:sp>
          <p:nvSpPr>
            <p:cNvPr id="388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9" name="user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user1</a:t>
              </a:r>
            </a:p>
          </p:txBody>
        </p:sp>
      </p:grpSp>
      <p:grpSp>
        <p:nvGrpSpPr>
          <p:cNvPr id="393" name="Group"/>
          <p:cNvGrpSpPr/>
          <p:nvPr/>
        </p:nvGrpSpPr>
        <p:grpSpPr>
          <a:xfrm>
            <a:off x="6157045" y="8643384"/>
            <a:ext cx="2523144" cy="1730234"/>
            <a:chOff x="0" y="0"/>
            <a:chExt cx="2523142" cy="1730233"/>
          </a:xfrm>
        </p:grpSpPr>
        <p:sp>
          <p:nvSpPr>
            <p:cNvPr id="391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2" name="user2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user2</a:t>
              </a:r>
            </a:p>
          </p:txBody>
        </p:sp>
      </p:grpSp>
      <p:grpSp>
        <p:nvGrpSpPr>
          <p:cNvPr id="396" name="Group"/>
          <p:cNvGrpSpPr/>
          <p:nvPr/>
        </p:nvGrpSpPr>
        <p:grpSpPr>
          <a:xfrm>
            <a:off x="9042755" y="10252888"/>
            <a:ext cx="2523143" cy="1730235"/>
            <a:chOff x="0" y="0"/>
            <a:chExt cx="2523142" cy="1730233"/>
          </a:xfrm>
        </p:grpSpPr>
        <p:sp>
          <p:nvSpPr>
            <p:cNvPr id="394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5" name="pkg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399" name="Group"/>
          <p:cNvGrpSpPr/>
          <p:nvPr/>
        </p:nvGrpSpPr>
        <p:grpSpPr>
          <a:xfrm>
            <a:off x="12202506" y="10252888"/>
            <a:ext cx="2506287" cy="920469"/>
            <a:chOff x="0" y="0"/>
            <a:chExt cx="2506285" cy="920467"/>
          </a:xfrm>
        </p:grpSpPr>
        <p:sp>
          <p:nvSpPr>
            <p:cNvPr id="397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8" name="pkg2"/>
            <p:cNvSpPr txBox="1"/>
            <p:nvPr/>
          </p:nvSpPr>
          <p:spPr>
            <a:xfrm>
              <a:off x="548549" y="147496"/>
              <a:ext cx="140918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pkg2</a:t>
              </a:r>
            </a:p>
          </p:txBody>
        </p:sp>
      </p:grpSp>
      <p:grpSp>
        <p:nvGrpSpPr>
          <p:cNvPr id="402" name="Group"/>
          <p:cNvGrpSpPr/>
          <p:nvPr/>
        </p:nvGrpSpPr>
        <p:grpSpPr>
          <a:xfrm>
            <a:off x="6157045" y="10252888"/>
            <a:ext cx="2523144" cy="1730235"/>
            <a:chOff x="0" y="0"/>
            <a:chExt cx="2523142" cy="1730233"/>
          </a:xfrm>
        </p:grpSpPr>
        <p:sp>
          <p:nvSpPr>
            <p:cNvPr id="400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FD5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01" name="pkg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405" name="Group"/>
          <p:cNvGrpSpPr/>
          <p:nvPr/>
        </p:nvGrpSpPr>
        <p:grpSpPr>
          <a:xfrm>
            <a:off x="12202506" y="8617984"/>
            <a:ext cx="2506287" cy="920468"/>
            <a:chOff x="0" y="0"/>
            <a:chExt cx="2506285" cy="920467"/>
          </a:xfrm>
        </p:grpSpPr>
        <p:sp>
          <p:nvSpPr>
            <p:cNvPr id="403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0629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04" name="lib1@v1"/>
            <p:cNvSpPr txBox="1"/>
            <p:nvPr/>
          </p:nvSpPr>
          <p:spPr>
            <a:xfrm>
              <a:off x="123569" y="147496"/>
              <a:ext cx="225914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lib1@v1</a:t>
              </a:r>
            </a:p>
          </p:txBody>
        </p:sp>
      </p:grpSp>
      <p:grpSp>
        <p:nvGrpSpPr>
          <p:cNvPr id="408" name="Group"/>
          <p:cNvGrpSpPr/>
          <p:nvPr/>
        </p:nvGrpSpPr>
        <p:grpSpPr>
          <a:xfrm>
            <a:off x="14967165" y="8617984"/>
            <a:ext cx="2506287" cy="920468"/>
            <a:chOff x="0" y="0"/>
            <a:chExt cx="2506285" cy="920467"/>
          </a:xfrm>
        </p:grpSpPr>
        <p:sp>
          <p:nvSpPr>
            <p:cNvPr id="406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E91E6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07" name="lib1@v1"/>
            <p:cNvSpPr txBox="1"/>
            <p:nvPr/>
          </p:nvSpPr>
          <p:spPr>
            <a:xfrm>
              <a:off x="123569" y="147496"/>
              <a:ext cx="225914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lib1@v1</a:t>
              </a:r>
            </a:p>
          </p:txBody>
        </p:sp>
      </p:grpSp>
      <p:grpSp>
        <p:nvGrpSpPr>
          <p:cNvPr id="411" name="Group"/>
          <p:cNvGrpSpPr/>
          <p:nvPr/>
        </p:nvGrpSpPr>
        <p:grpSpPr>
          <a:xfrm>
            <a:off x="17731824" y="8617984"/>
            <a:ext cx="2987381" cy="920468"/>
            <a:chOff x="0" y="0"/>
            <a:chExt cx="2987379" cy="920467"/>
          </a:xfrm>
        </p:grpSpPr>
        <p:sp>
          <p:nvSpPr>
            <p:cNvPr id="409" name="Rectangle"/>
            <p:cNvSpPr/>
            <p:nvPr/>
          </p:nvSpPr>
          <p:spPr>
            <a:xfrm>
              <a:off x="0" y="0"/>
              <a:ext cx="2987380" cy="920468"/>
            </a:xfrm>
            <a:prstGeom prst="rect">
              <a:avLst/>
            </a:prstGeom>
            <a:solidFill>
              <a:srgbClr val="E91E6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0" name="lib1@v2"/>
            <p:cNvSpPr txBox="1"/>
            <p:nvPr/>
          </p:nvSpPr>
          <p:spPr>
            <a:xfrm>
              <a:off x="353022" y="147496"/>
              <a:ext cx="2281335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lib1@v2</a:t>
              </a:r>
            </a:p>
          </p:txBody>
        </p:sp>
      </p:grpSp>
      <p:grpSp>
        <p:nvGrpSpPr>
          <p:cNvPr id="414" name="Group"/>
          <p:cNvGrpSpPr/>
          <p:nvPr/>
        </p:nvGrpSpPr>
        <p:grpSpPr>
          <a:xfrm>
            <a:off x="2315692" y="6836511"/>
            <a:ext cx="1559169" cy="920468"/>
            <a:chOff x="0" y="0"/>
            <a:chExt cx="1559168" cy="920467"/>
          </a:xfrm>
        </p:grpSpPr>
        <p:sp>
          <p:nvSpPr>
            <p:cNvPr id="412" name="Rectangle"/>
            <p:cNvSpPr/>
            <p:nvPr/>
          </p:nvSpPr>
          <p:spPr>
            <a:xfrm>
              <a:off x="0" y="0"/>
              <a:ext cx="1559169" cy="920468"/>
            </a:xfrm>
            <a:prstGeom prst="rect">
              <a:avLst/>
            </a:prstGeom>
            <a:solidFill>
              <a:srgbClr val="00E67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3" name="bin2"/>
            <p:cNvSpPr txBox="1"/>
            <p:nvPr/>
          </p:nvSpPr>
          <p:spPr>
            <a:xfrm>
              <a:off x="275743" y="147496"/>
              <a:ext cx="100768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bin2</a:t>
              </a:r>
            </a:p>
          </p:txBody>
        </p:sp>
      </p:grpSp>
      <p:grpSp>
        <p:nvGrpSpPr>
          <p:cNvPr id="417" name="Group"/>
          <p:cNvGrpSpPr/>
          <p:nvPr/>
        </p:nvGrpSpPr>
        <p:grpSpPr>
          <a:xfrm>
            <a:off x="3979500" y="6836511"/>
            <a:ext cx="1559169" cy="920468"/>
            <a:chOff x="0" y="0"/>
            <a:chExt cx="1559168" cy="920467"/>
          </a:xfrm>
        </p:grpSpPr>
        <p:sp>
          <p:nvSpPr>
            <p:cNvPr id="415" name="Rectangle"/>
            <p:cNvSpPr/>
            <p:nvPr/>
          </p:nvSpPr>
          <p:spPr>
            <a:xfrm>
              <a:off x="0" y="0"/>
              <a:ext cx="1559169" cy="920468"/>
            </a:xfrm>
            <a:prstGeom prst="rect">
              <a:avLst/>
            </a:prstGeom>
            <a:solidFill>
              <a:srgbClr val="00E67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6" name="bin3"/>
            <p:cNvSpPr txBox="1"/>
            <p:nvPr/>
          </p:nvSpPr>
          <p:spPr>
            <a:xfrm>
              <a:off x="275743" y="147496"/>
              <a:ext cx="100768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bin3</a:t>
              </a:r>
            </a:p>
          </p:txBody>
        </p:sp>
      </p:grpSp>
      <p:grpSp>
        <p:nvGrpSpPr>
          <p:cNvPr id="420" name="Group"/>
          <p:cNvGrpSpPr/>
          <p:nvPr/>
        </p:nvGrpSpPr>
        <p:grpSpPr>
          <a:xfrm>
            <a:off x="3271336" y="8643384"/>
            <a:ext cx="2523144" cy="1730234"/>
            <a:chOff x="0" y="0"/>
            <a:chExt cx="2523142" cy="1730233"/>
          </a:xfrm>
        </p:grpSpPr>
        <p:sp>
          <p:nvSpPr>
            <p:cNvPr id="418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9" name="user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user1</a:t>
              </a:r>
            </a:p>
          </p:txBody>
        </p:sp>
      </p:grpSp>
      <p:grpSp>
        <p:nvGrpSpPr>
          <p:cNvPr id="423" name="Group"/>
          <p:cNvGrpSpPr/>
          <p:nvPr/>
        </p:nvGrpSpPr>
        <p:grpSpPr>
          <a:xfrm>
            <a:off x="3271336" y="10252888"/>
            <a:ext cx="2523144" cy="1730235"/>
            <a:chOff x="0" y="0"/>
            <a:chExt cx="2523142" cy="1730233"/>
          </a:xfrm>
        </p:grpSpPr>
        <p:sp>
          <p:nvSpPr>
            <p:cNvPr id="421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FE08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22" name="pkg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426" name="Group"/>
          <p:cNvGrpSpPr/>
          <p:nvPr/>
        </p:nvGrpSpPr>
        <p:grpSpPr>
          <a:xfrm>
            <a:off x="20973986" y="8175166"/>
            <a:ext cx="2834110" cy="920469"/>
            <a:chOff x="0" y="0"/>
            <a:chExt cx="2834108" cy="920467"/>
          </a:xfrm>
        </p:grpSpPr>
        <p:sp>
          <p:nvSpPr>
            <p:cNvPr id="424" name="Rectangle"/>
            <p:cNvSpPr/>
            <p:nvPr/>
          </p:nvSpPr>
          <p:spPr>
            <a:xfrm>
              <a:off x="0" y="0"/>
              <a:ext cx="2834109" cy="920468"/>
            </a:xfrm>
            <a:prstGeom prst="rect">
              <a:avLst/>
            </a:prstGeom>
            <a:solidFill>
              <a:srgbClr val="BA68C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25" name="github.com"/>
            <p:cNvSpPr txBox="1"/>
            <p:nvPr/>
          </p:nvSpPr>
          <p:spPr>
            <a:xfrm>
              <a:off x="118631" y="147496"/>
              <a:ext cx="2596847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github.com</a:t>
              </a:r>
            </a:p>
          </p:txBody>
        </p:sp>
      </p:grpSp>
      <p:grpSp>
        <p:nvGrpSpPr>
          <p:cNvPr id="429" name="Group"/>
          <p:cNvGrpSpPr/>
          <p:nvPr/>
        </p:nvGrpSpPr>
        <p:grpSpPr>
          <a:xfrm>
            <a:off x="20973986" y="9469002"/>
            <a:ext cx="2834110" cy="920468"/>
            <a:chOff x="0" y="0"/>
            <a:chExt cx="2834108" cy="920467"/>
          </a:xfrm>
        </p:grpSpPr>
        <p:sp>
          <p:nvSpPr>
            <p:cNvPr id="427" name="Rectangle"/>
            <p:cNvSpPr/>
            <p:nvPr/>
          </p:nvSpPr>
          <p:spPr>
            <a:xfrm>
              <a:off x="0" y="0"/>
              <a:ext cx="2834109" cy="920468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28" name="user2"/>
            <p:cNvSpPr txBox="1"/>
            <p:nvPr/>
          </p:nvSpPr>
          <p:spPr>
            <a:xfrm>
              <a:off x="723861" y="147496"/>
              <a:ext cx="1386387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user2</a:t>
              </a:r>
            </a:p>
          </p:txBody>
        </p:sp>
      </p:grpSp>
      <p:grpSp>
        <p:nvGrpSpPr>
          <p:cNvPr id="432" name="Group"/>
          <p:cNvGrpSpPr/>
          <p:nvPr/>
        </p:nvGrpSpPr>
        <p:grpSpPr>
          <a:xfrm>
            <a:off x="20973986" y="10742221"/>
            <a:ext cx="2834110" cy="920469"/>
            <a:chOff x="0" y="0"/>
            <a:chExt cx="2834108" cy="920467"/>
          </a:xfrm>
        </p:grpSpPr>
        <p:sp>
          <p:nvSpPr>
            <p:cNvPr id="430" name="Rectangle"/>
            <p:cNvSpPr/>
            <p:nvPr/>
          </p:nvSpPr>
          <p:spPr>
            <a:xfrm>
              <a:off x="0" y="0"/>
              <a:ext cx="2834109" cy="920468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31" name="pkg1"/>
            <p:cNvSpPr txBox="1"/>
            <p:nvPr/>
          </p:nvSpPr>
          <p:spPr>
            <a:xfrm>
              <a:off x="844907" y="147496"/>
              <a:ext cx="1144294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435" name="Group"/>
          <p:cNvGrpSpPr/>
          <p:nvPr/>
        </p:nvGrpSpPr>
        <p:grpSpPr>
          <a:xfrm>
            <a:off x="20973986" y="11979426"/>
            <a:ext cx="2834110" cy="920468"/>
            <a:chOff x="0" y="0"/>
            <a:chExt cx="2834108" cy="920467"/>
          </a:xfrm>
        </p:grpSpPr>
        <p:sp>
          <p:nvSpPr>
            <p:cNvPr id="433" name="Rectangle"/>
            <p:cNvSpPr/>
            <p:nvPr/>
          </p:nvSpPr>
          <p:spPr>
            <a:xfrm>
              <a:off x="0" y="0"/>
              <a:ext cx="2834109" cy="920468"/>
            </a:xfrm>
            <a:prstGeom prst="rect">
              <a:avLst/>
            </a:prstGeom>
            <a:solidFill>
              <a:srgbClr val="A1887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34" name="subpkg.a"/>
            <p:cNvSpPr txBox="1"/>
            <p:nvPr/>
          </p:nvSpPr>
          <p:spPr>
            <a:xfrm>
              <a:off x="360723" y="147496"/>
              <a:ext cx="211266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subpkg.a</a:t>
              </a:r>
            </a:p>
          </p:txBody>
        </p:sp>
      </p:grpSp>
      <p:grpSp>
        <p:nvGrpSpPr>
          <p:cNvPr id="438" name="Group"/>
          <p:cNvGrpSpPr/>
          <p:nvPr/>
        </p:nvGrpSpPr>
        <p:grpSpPr>
          <a:xfrm>
            <a:off x="9042755" y="12172687"/>
            <a:ext cx="2523143" cy="1730234"/>
            <a:chOff x="0" y="0"/>
            <a:chExt cx="2523142" cy="1730233"/>
          </a:xfrm>
        </p:grpSpPr>
        <p:sp>
          <p:nvSpPr>
            <p:cNvPr id="436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29B6F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37" name="file.go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file.go</a:t>
              </a:r>
            </a:p>
          </p:txBody>
        </p:sp>
      </p:grpSp>
      <p:pic>
        <p:nvPicPr>
          <p:cNvPr id="439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10817748" y="3822700"/>
            <a:ext cx="1969032" cy="177801"/>
          </a:xfrm>
          <a:prstGeom prst="rect">
            <a:avLst/>
          </a:prstGeom>
        </p:spPr>
      </p:pic>
      <p:pic>
        <p:nvPicPr>
          <p:cNvPr id="441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7805015" y="3822700"/>
            <a:ext cx="1969031" cy="177801"/>
          </a:xfrm>
          <a:prstGeom prst="rect">
            <a:avLst/>
          </a:prstGeom>
        </p:spPr>
      </p:pic>
      <p:pic>
        <p:nvPicPr>
          <p:cNvPr id="443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8638794" y="2966890"/>
            <a:ext cx="3263408" cy="177801"/>
          </a:xfrm>
          <a:prstGeom prst="rect">
            <a:avLst/>
          </a:prstGeom>
        </p:spPr>
      </p:pic>
      <p:pic>
        <p:nvPicPr>
          <p:cNvPr id="445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0800000">
            <a:off x="11686377" y="4685800"/>
            <a:ext cx="3407985" cy="177801"/>
          </a:xfrm>
          <a:prstGeom prst="rect">
            <a:avLst/>
          </a:prstGeom>
        </p:spPr>
      </p:pic>
      <p:pic>
        <p:nvPicPr>
          <p:cNvPr id="447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0800000">
            <a:off x="5914959" y="4685800"/>
            <a:ext cx="2990461" cy="177801"/>
          </a:xfrm>
          <a:prstGeom prst="rect">
            <a:avLst/>
          </a:prstGeom>
        </p:spPr>
      </p:pic>
      <p:pic>
        <p:nvPicPr>
          <p:cNvPr id="449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5257096" y="5339856"/>
            <a:ext cx="1572876" cy="177801"/>
          </a:xfrm>
          <a:prstGeom prst="rect">
            <a:avLst/>
          </a:prstGeom>
        </p:spPr>
      </p:pic>
      <p:pic>
        <p:nvPicPr>
          <p:cNvPr id="451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14219023" y="5339856"/>
            <a:ext cx="1572876" cy="177801"/>
          </a:xfrm>
          <a:prstGeom prst="rect">
            <a:avLst/>
          </a:prstGeom>
        </p:spPr>
      </p:pic>
      <p:pic>
        <p:nvPicPr>
          <p:cNvPr id="453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0800000">
            <a:off x="5914958" y="6115048"/>
            <a:ext cx="9179404" cy="177801"/>
          </a:xfrm>
          <a:prstGeom prst="rect">
            <a:avLst/>
          </a:prstGeom>
        </p:spPr>
      </p:pic>
      <p:pic>
        <p:nvPicPr>
          <p:cNvPr id="455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6200000">
            <a:off x="4919319" y="7043377"/>
            <a:ext cx="1969031" cy="101601"/>
          </a:xfrm>
          <a:prstGeom prst="rect">
            <a:avLst/>
          </a:prstGeom>
        </p:spPr>
      </p:pic>
      <p:pic>
        <p:nvPicPr>
          <p:cNvPr id="457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6200000">
            <a:off x="-780204" y="7049584"/>
            <a:ext cx="2133845" cy="177801"/>
          </a:xfrm>
          <a:prstGeom prst="rect">
            <a:avLst/>
          </a:prstGeom>
        </p:spPr>
      </p:pic>
      <p:pic>
        <p:nvPicPr>
          <p:cNvPr id="459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0800000">
            <a:off x="159718" y="6076948"/>
            <a:ext cx="5871117" cy="177801"/>
          </a:xfrm>
          <a:prstGeom prst="rect">
            <a:avLst/>
          </a:prstGeom>
        </p:spPr>
      </p:pic>
      <p:pic>
        <p:nvPicPr>
          <p:cNvPr id="461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0800000">
            <a:off x="159718" y="7933551"/>
            <a:ext cx="5871117" cy="177801"/>
          </a:xfrm>
          <a:prstGeom prst="rect">
            <a:avLst/>
          </a:prstGeom>
        </p:spPr>
      </p:pic>
      <p:pic>
        <p:nvPicPr>
          <p:cNvPr id="463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16200000">
            <a:off x="4856451" y="7207845"/>
            <a:ext cx="2450366" cy="177801"/>
          </a:xfrm>
          <a:prstGeom prst="rect">
            <a:avLst/>
          </a:prstGeom>
        </p:spPr>
      </p:pic>
      <p:pic>
        <p:nvPicPr>
          <p:cNvPr id="465" name="Line Line" descr="Line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10800000">
            <a:off x="3000674" y="8364141"/>
            <a:ext cx="3165181" cy="177801"/>
          </a:xfrm>
          <a:prstGeom prst="rect">
            <a:avLst/>
          </a:prstGeom>
        </p:spPr>
      </p:pic>
      <p:pic>
        <p:nvPicPr>
          <p:cNvPr id="467" name="Line Line" descr="Line Line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rot="10800000">
            <a:off x="6004645" y="6232105"/>
            <a:ext cx="2990461" cy="177801"/>
          </a:xfrm>
          <a:prstGeom prst="rect">
            <a:avLst/>
          </a:prstGeom>
        </p:spPr>
      </p:pic>
      <p:pic>
        <p:nvPicPr>
          <p:cNvPr id="469" name="Line Line" descr="Line Line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16200000">
            <a:off x="8205562" y="5483404"/>
            <a:ext cx="1498162" cy="177801"/>
          </a:xfrm>
          <a:prstGeom prst="rect">
            <a:avLst/>
          </a:prstGeom>
        </p:spPr>
      </p:pic>
      <p:pic>
        <p:nvPicPr>
          <p:cNvPr id="471" name="Line Line" descr="Line Line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 rot="16200000">
            <a:off x="7248499" y="9128926"/>
            <a:ext cx="8865406" cy="177801"/>
          </a:xfrm>
          <a:prstGeom prst="rect">
            <a:avLst/>
          </a:prstGeom>
        </p:spPr>
      </p:pic>
      <p:pic>
        <p:nvPicPr>
          <p:cNvPr id="473" name="Line Line" descr="Line Line"/>
          <p:cNvPicPr>
            <a:picLocks noChangeAspect="0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rot="10800000">
            <a:off x="8789543" y="4818121"/>
            <a:ext cx="3042762" cy="177801"/>
          </a:xfrm>
          <a:prstGeom prst="rect">
            <a:avLst/>
          </a:prstGeom>
        </p:spPr>
      </p:pic>
      <p:pic>
        <p:nvPicPr>
          <p:cNvPr id="475" name="Line Line" descr="Line Line"/>
          <p:cNvPicPr>
            <a:picLocks noChangeAspect="0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 rot="10800000">
            <a:off x="5801363" y="6020614"/>
            <a:ext cx="3088981" cy="177801"/>
          </a:xfrm>
          <a:prstGeom prst="rect">
            <a:avLst/>
          </a:prstGeom>
        </p:spPr>
      </p:pic>
      <p:pic>
        <p:nvPicPr>
          <p:cNvPr id="477" name="Line Line" descr="Line Line"/>
          <p:cNvPicPr>
            <a:picLocks noChangeAspect="0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 rot="10800000">
            <a:off x="6056234" y="4832319"/>
            <a:ext cx="2834110" cy="177801"/>
          </a:xfrm>
          <a:prstGeom prst="rect">
            <a:avLst/>
          </a:prstGeom>
        </p:spPr>
      </p:pic>
      <p:pic>
        <p:nvPicPr>
          <p:cNvPr id="479" name="Line Line" descr="Line Line"/>
          <p:cNvPicPr>
            <a:picLocks noChangeAspect="0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 rot="16200000">
            <a:off x="8067690" y="5413672"/>
            <a:ext cx="1391306" cy="177801"/>
          </a:xfrm>
          <a:prstGeom prst="rect">
            <a:avLst/>
          </a:prstGeom>
        </p:spPr>
      </p:pic>
      <p:pic>
        <p:nvPicPr>
          <p:cNvPr id="481" name="Line Line" descr="Line Line"/>
          <p:cNvPicPr>
            <a:picLocks noChangeAspect="0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 rot="16200000">
            <a:off x="5412288" y="5407322"/>
            <a:ext cx="1404006" cy="177801"/>
          </a:xfrm>
          <a:prstGeom prst="rect">
            <a:avLst/>
          </a:prstGeom>
        </p:spPr>
      </p:pic>
      <p:pic>
        <p:nvPicPr>
          <p:cNvPr id="483" name="Line Line" descr="Line Line"/>
          <p:cNvPicPr>
            <a:picLocks noChangeAspect="0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 rot="16200000">
            <a:off x="1388600" y="9919581"/>
            <a:ext cx="3363828" cy="177801"/>
          </a:xfrm>
          <a:prstGeom prst="rect">
            <a:avLst/>
          </a:prstGeom>
        </p:spPr>
      </p:pic>
      <p:pic>
        <p:nvPicPr>
          <p:cNvPr id="485" name="Line Line" descr="Line Line"/>
          <p:cNvPicPr>
            <a:picLocks noChangeAspect="0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 rot="10800000">
            <a:off x="2964962" y="11530545"/>
            <a:ext cx="5735131" cy="177801"/>
          </a:xfrm>
          <a:prstGeom prst="rect">
            <a:avLst/>
          </a:prstGeom>
        </p:spPr>
      </p:pic>
      <p:pic>
        <p:nvPicPr>
          <p:cNvPr id="487" name="Line Line" descr="Line Line"/>
          <p:cNvPicPr>
            <a:picLocks noChangeAspect="0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 rot="16200000">
            <a:off x="7545698" y="12481738"/>
            <a:ext cx="2156389" cy="177801"/>
          </a:xfrm>
          <a:prstGeom prst="rect">
            <a:avLst/>
          </a:prstGeom>
        </p:spPr>
      </p:pic>
      <p:pic>
        <p:nvPicPr>
          <p:cNvPr id="489" name="Line Line" descr="Line Line"/>
          <p:cNvPicPr>
            <a:picLocks noChangeAspect="0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 rot="10800000">
            <a:off x="8454679" y="13437466"/>
            <a:ext cx="3345135" cy="177801"/>
          </a:xfrm>
          <a:prstGeom prst="rect">
            <a:avLst/>
          </a:prstGeom>
        </p:spPr>
      </p:pic>
      <p:pic>
        <p:nvPicPr>
          <p:cNvPr id="491" name="Line Line" descr="Line Line"/>
          <p:cNvPicPr>
            <a:picLocks noChangeAspect="0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 rot="16200000">
            <a:off x="8666708" y="8031197"/>
            <a:ext cx="6669949" cy="177801"/>
          </a:xfrm>
          <a:prstGeom prst="rect">
            <a:avLst/>
          </a:prstGeom>
        </p:spPr>
      </p:pic>
      <p:pic>
        <p:nvPicPr>
          <p:cNvPr id="493" name="Line Line" descr="Line Line"/>
          <p:cNvPicPr>
            <a:picLocks noChangeAspect="0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 rot="16200000">
            <a:off x="18671561" y="11479745"/>
            <a:ext cx="3971323" cy="177801"/>
          </a:xfrm>
          <a:prstGeom prst="rect">
            <a:avLst/>
          </a:prstGeom>
        </p:spPr>
      </p:pic>
      <p:pic>
        <p:nvPicPr>
          <p:cNvPr id="495" name="Line Line" descr="Line Line"/>
          <p:cNvPicPr>
            <a:picLocks noChangeAspect="0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 rot="10800000">
            <a:off x="11751748" y="4838700"/>
            <a:ext cx="3266118" cy="177800"/>
          </a:xfrm>
          <a:prstGeom prst="rect">
            <a:avLst/>
          </a:prstGeom>
        </p:spPr>
      </p:pic>
      <p:pic>
        <p:nvPicPr>
          <p:cNvPr id="497" name="Line Line" descr="Line Line"/>
          <p:cNvPicPr>
            <a:picLocks noChangeAspect="0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 rot="16200000">
            <a:off x="13959809" y="5549786"/>
            <a:ext cx="1834128" cy="177801"/>
          </a:xfrm>
          <a:prstGeom prst="rect">
            <a:avLst/>
          </a:prstGeom>
        </p:spPr>
      </p:pic>
      <p:pic>
        <p:nvPicPr>
          <p:cNvPr id="499" name="Line Line" descr="Line Line"/>
          <p:cNvPicPr>
            <a:picLocks noChangeAspect="0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 rot="10800000">
            <a:off x="14625349" y="6396225"/>
            <a:ext cx="9621604" cy="177801"/>
          </a:xfrm>
          <a:prstGeom prst="rect">
            <a:avLst/>
          </a:prstGeom>
        </p:spPr>
      </p:pic>
      <p:pic>
        <p:nvPicPr>
          <p:cNvPr id="501" name="Line Line" descr="Line Line"/>
          <p:cNvPicPr>
            <a:picLocks noChangeAspect="0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 rot="10800000">
            <a:off x="14699073" y="9768144"/>
            <a:ext cx="6020132" cy="177801"/>
          </a:xfrm>
          <a:prstGeom prst="rect">
            <a:avLst/>
          </a:prstGeom>
        </p:spPr>
      </p:pic>
      <p:pic>
        <p:nvPicPr>
          <p:cNvPr id="503" name="Line Line" descr="Line Line"/>
          <p:cNvPicPr>
            <a:picLocks noChangeAspect="0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 rot="16200000">
            <a:off x="14031452" y="10431052"/>
            <a:ext cx="1834127" cy="177801"/>
          </a:xfrm>
          <a:prstGeom prst="rect">
            <a:avLst/>
          </a:prstGeom>
        </p:spPr>
      </p:pic>
      <p:pic>
        <p:nvPicPr>
          <p:cNvPr id="505" name="Line Line" descr="Line Line"/>
          <p:cNvPicPr>
            <a:picLocks noChangeAspect="0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 rot="10800000">
            <a:off x="11802548" y="11302280"/>
            <a:ext cx="3266118" cy="177801"/>
          </a:xfrm>
          <a:prstGeom prst="rect">
            <a:avLst/>
          </a:prstGeom>
        </p:spPr>
      </p:pic>
      <p:pic>
        <p:nvPicPr>
          <p:cNvPr id="507" name="Line Line" descr="Line Line"/>
          <p:cNvPicPr>
            <a:picLocks noChangeAspect="0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 rot="16200000">
            <a:off x="20538563" y="9840336"/>
            <a:ext cx="7172596" cy="177801"/>
          </a:xfrm>
          <a:prstGeom prst="rect">
            <a:avLst/>
          </a:prstGeom>
        </p:spPr>
      </p:pic>
      <p:pic>
        <p:nvPicPr>
          <p:cNvPr id="509" name="Line Line" descr="Line Line"/>
          <p:cNvPicPr>
            <a:picLocks noChangeAspect="0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 rot="10800000">
            <a:off x="20604929" y="13295182"/>
            <a:ext cx="3546825" cy="177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3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3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3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3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3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800"/>
                            </p:stCondLst>
                            <p:childTnLst>
                              <p:par>
                                <p:cTn id="53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3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"/>
                            </p:stCondLst>
                            <p:childTnLst>
                              <p:par>
                                <p:cTn id="63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"/>
                            </p:stCondLst>
                            <p:childTnLst>
                              <p:par>
                                <p:cTn id="68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00"/>
                            </p:stCondLst>
                            <p:childTnLst>
                              <p:par>
                                <p:cTn id="73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600"/>
                            </p:stCondLst>
                            <p:childTnLst>
                              <p:par>
                                <p:cTn id="78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400"/>
                            </p:stCondLst>
                            <p:childTnLst>
                              <p:par>
                                <p:cTn id="88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800"/>
                            </p:stCondLst>
                            <p:childTnLst>
                              <p:par>
                                <p:cTn id="93" presetClass="entr" nodeType="afterEffect" presetSubtype="16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200"/>
                            </p:stCondLst>
                            <p:childTnLst>
                              <p:par>
                                <p:cTn id="98" presetClass="entr" nodeType="afterEffect" presetSubtype="16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600"/>
                            </p:stCondLst>
                            <p:childTnLst>
                              <p:par>
                                <p:cTn id="103" presetClass="entr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5" dur="3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900"/>
                            </p:stCondLst>
                            <p:childTnLst>
                              <p:par>
                                <p:cTn id="107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9" dur="3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200"/>
                            </p:stCondLst>
                            <p:childTnLst>
                              <p:par>
                                <p:cTn id="111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3" dur="3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7" dur="3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800"/>
                            </p:stCondLst>
                            <p:childTnLst>
                              <p:par>
                                <p:cTn id="119" presetClass="entr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1" dur="3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100"/>
                            </p:stCondLst>
                            <p:childTnLst>
                              <p:par>
                                <p:cTn id="123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5" dur="3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400"/>
                            </p:stCondLst>
                            <p:childTnLst>
                              <p:par>
                                <p:cTn id="127" presetClass="entr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9" dur="3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700"/>
                            </p:stCondLst>
                            <p:childTnLst>
                              <p:par>
                                <p:cTn id="131" presetClass="entr" nodeType="after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3" dur="3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Class="entr" nodeType="after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7" dur="3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300"/>
                            </p:stCondLst>
                            <p:childTnLst>
                              <p:par>
                                <p:cTn id="139" presetClass="entr" nodeType="after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1" dur="3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Class="entr" nodeType="clickEffect" presetSubtype="16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"/>
                            </p:stCondLst>
                            <p:childTnLst>
                              <p:par>
                                <p:cTn id="149" presetClass="entr" nodeType="afterEffect" presetSubtype="16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00"/>
                            </p:stCondLst>
                            <p:childTnLst>
                              <p:par>
                                <p:cTn id="154" presetClass="entr" nodeType="afterEffect" presetSubtype="16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00"/>
                            </p:stCondLst>
                            <p:childTnLst>
                              <p:par>
                                <p:cTn id="159" presetClass="entr" nodeType="afterEffect" presetSubtype="16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4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4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00"/>
                            </p:stCondLst>
                            <p:childTnLst>
                              <p:par>
                                <p:cTn id="164" presetClass="entr" nodeType="after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6" dur="3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900"/>
                            </p:stCondLst>
                            <p:childTnLst>
                              <p:par>
                                <p:cTn id="168" presetClass="entr" nodeType="afterEffect" presetID="9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0" dur="3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00"/>
                            </p:stCondLst>
                            <p:childTnLst>
                              <p:par>
                                <p:cTn id="172" presetClass="entr" nodeType="afterEffect" presetID="9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4" dur="3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500"/>
                            </p:stCondLst>
                            <p:childTnLst>
                              <p:par>
                                <p:cTn id="176" presetClass="entr" nodeType="afterEffect" presetID="9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8" dur="3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800"/>
                            </p:stCondLst>
                            <p:childTnLst>
                              <p:par>
                                <p:cTn id="180" presetClass="entr" nodeType="afterEffect" presetID="9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2" dur="3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100"/>
                            </p:stCondLst>
                            <p:childTnLst>
                              <p:par>
                                <p:cTn id="184" presetClass="entr" nodeType="afterEffect" presetID="9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6" dur="3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400"/>
                            </p:stCondLst>
                            <p:childTnLst>
                              <p:par>
                                <p:cTn id="188" presetClass="entr" nodeType="afterEffect" presetID="9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0" dur="3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700"/>
                            </p:stCondLst>
                            <p:childTnLst>
                              <p:par>
                                <p:cTn id="192" presetClass="entr" nodeType="afterEffect" presetID="9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4" dur="3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Class="entr" nodeType="clickEffect" presetSubtype="16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4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4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400"/>
                            </p:stCondLst>
                            <p:childTnLst>
                              <p:par>
                                <p:cTn id="202" presetClass="entr" nodeType="afterEffect" presetSubtype="16" presetID="23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4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800"/>
                            </p:stCondLst>
                            <p:childTnLst>
                              <p:par>
                                <p:cTn id="207" presetClass="entr" nodeType="afterEffect" presetSubtype="16" presetID="23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8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4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4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200"/>
                            </p:stCondLst>
                            <p:childTnLst>
                              <p:par>
                                <p:cTn id="212" presetClass="entr" nodeType="afterEffect" presetSubtype="16" presetID="23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3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4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4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00"/>
                            </p:stCondLst>
                            <p:childTnLst>
                              <p:par>
                                <p:cTn id="217" presetClass="entr" nodeType="afterEffect" presetSubtype="16" presetID="23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4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4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2" presetClass="entr" nodeType="afterEffect" presetSubtype="16" presetID="23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3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4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4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27" presetClass="entr" nodeType="afterEffect" presetSubtype="16" presetID="23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8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4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4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800"/>
                            </p:stCondLst>
                            <p:childTnLst>
                              <p:par>
                                <p:cTn id="232" presetClass="entr" nodeType="afterEffect" presetSubtype="16" presetID="23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3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4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4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200"/>
                            </p:stCondLst>
                            <p:childTnLst>
                              <p:par>
                                <p:cTn id="237" presetClass="entr" nodeType="afterEffect" presetSubtype="16" presetID="23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4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4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600"/>
                            </p:stCondLst>
                            <p:childTnLst>
                              <p:par>
                                <p:cTn id="242" presetClass="entr" nodeType="afterEffect" presetSubtype="16" presetID="23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4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4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000"/>
                            </p:stCondLst>
                            <p:childTnLst>
                              <p:par>
                                <p:cTn id="247" presetClass="entr" nodeType="afterEffect" presetSubtype="16" presetID="23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8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4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4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4400"/>
                            </p:stCondLst>
                            <p:childTnLst>
                              <p:par>
                                <p:cTn id="252" presetClass="entr" nodeType="afterEffect" presetID="9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3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4" dur="3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4700"/>
                            </p:stCondLst>
                            <p:childTnLst>
                              <p:par>
                                <p:cTn id="256" presetClass="entr" nodeType="afterEffect" presetID="9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7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8" dur="3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0"/>
                            </p:stCondLst>
                            <p:childTnLst>
                              <p:par>
                                <p:cTn id="260" presetClass="entr" nodeType="afterEffect" presetID="9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1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2" dur="3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300"/>
                            </p:stCondLst>
                            <p:childTnLst>
                              <p:par>
                                <p:cTn id="264" presetClass="entr" nodeType="afterEffect" presetID="9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5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6" dur="3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600"/>
                            </p:stCondLst>
                            <p:childTnLst>
                              <p:par>
                                <p:cTn id="268" presetClass="entr" nodeType="afterEffect" presetID="9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9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0" dur="3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900"/>
                            </p:stCondLst>
                            <p:childTnLst>
                              <p:par>
                                <p:cTn id="272" presetClass="entr" nodeType="afterEffect" presetID="9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3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4" dur="3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6200"/>
                            </p:stCondLst>
                            <p:childTnLst>
                              <p:par>
                                <p:cTn id="276" presetClass="entr" nodeType="afterEffect" presetID="9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7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8" dur="3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6500"/>
                            </p:stCondLst>
                            <p:childTnLst>
                              <p:par>
                                <p:cTn id="280" presetClass="entr" nodeType="afterEffect" presetID="9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1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2" dur="3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6800"/>
                            </p:stCondLst>
                            <p:childTnLst>
                              <p:par>
                                <p:cTn id="284" presetClass="entr" nodeType="afterEffect" presetID="9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5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6" dur="3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7100"/>
                            </p:stCondLst>
                            <p:childTnLst>
                              <p:par>
                                <p:cTn id="288" presetClass="entr" nodeType="afterEffect" presetID="9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0" dur="3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7" grpId="36"/>
      <p:bldP build="whole" bldLvl="1" animBg="1" rev="0" advAuto="0" spid="408" grpId="48"/>
      <p:bldP build="whole" bldLvl="1" animBg="1" rev="0" advAuto="0" spid="390" grpId="19"/>
      <p:bldP build="whole" bldLvl="1" animBg="1" rev="0" advAuto="0" spid="378" grpId="44"/>
      <p:bldP build="whole" bldLvl="1" animBg="1" rev="0" advAuto="0" spid="455" grpId="41"/>
      <p:bldP build="whole" bldLvl="1" animBg="1" rev="0" advAuto="0" spid="429" grpId="52"/>
      <p:bldP build="whole" bldLvl="1" animBg="1" rev="0" advAuto="0" spid="438" grpId="21"/>
      <p:bldP build="whole" bldLvl="1" animBg="1" rev="0" advAuto="0" spid="503" grpId="61"/>
      <p:bldP build="whole" bldLvl="1" animBg="1" rev="0" advAuto="0" spid="491" grpId="58"/>
      <p:bldP build="whole" bldLvl="1" animBg="1" rev="0" advAuto="0" spid="399" grpId="46"/>
      <p:bldP build="whole" bldLvl="1" animBg="1" rev="0" advAuto="0" spid="443" grpId="5"/>
      <p:bldP build="whole" bldLvl="1" animBg="1" rev="0" advAuto="0" spid="402" grpId="17"/>
      <p:bldP build="whole" bldLvl="1" animBg="1" rev="0" advAuto="0" spid="487" grpId="30"/>
      <p:bldP build="whole" bldLvl="1" animBg="1" rev="0" advAuto="0" spid="483" grpId="28"/>
      <p:bldP build="whole" bldLvl="1" animBg="1" rev="0" advAuto="0" spid="423" grpId="15"/>
      <p:bldP build="whole" bldLvl="1" animBg="1" rev="0" advAuto="0" spid="495" grpId="55"/>
      <p:bldP build="whole" bldLvl="1" animBg="1" rev="0" advAuto="0" spid="357" grpId="32"/>
      <p:bldP build="whole" bldLvl="1" animBg="1" rev="0" advAuto="0" spid="471" grpId="27"/>
      <p:bldP build="whole" bldLvl="1" animBg="1" rev="0" advAuto="0" spid="381" grpId="33"/>
      <p:bldP build="whole" bldLvl="1" animBg="1" rev="0" advAuto="0" spid="453" grpId="12"/>
      <p:bldP build="whole" bldLvl="1" animBg="1" rev="0" advAuto="0" spid="393" grpId="16"/>
      <p:bldP build="whole" bldLvl="1" animBg="1" rev="0" advAuto="0" spid="411" grpId="49"/>
      <p:bldP build="whole" bldLvl="1" animBg="1" rev="0" advAuto="0" spid="439" grpId="6"/>
      <p:bldP build="whole" bldLvl="1" animBg="1" rev="0" advAuto="0" spid="493" grpId="63"/>
      <p:bldP build="whole" bldLvl="1" animBg="1" rev="0" advAuto="0" spid="465" grpId="26"/>
      <p:bldP build="whole" bldLvl="1" animBg="1" rev="0" advAuto="0" spid="432" grpId="53"/>
      <p:bldP build="whole" bldLvl="1" animBg="1" rev="0" advAuto="0" spid="384" grpId="13"/>
      <p:bldP build="whole" bldLvl="1" animBg="1" rev="0" advAuto="0" spid="501" grpId="59"/>
      <p:bldP build="whole" bldLvl="1" animBg="1" rev="0" advAuto="0" spid="360" grpId="1"/>
      <p:bldP build="whole" bldLvl="1" animBg="1" rev="0" advAuto="0" spid="414" grpId="34"/>
      <p:bldP build="whole" bldLvl="1" animBg="1" rev="0" advAuto="0" spid="372" grpId="47"/>
      <p:bldP build="whole" bldLvl="1" animBg="1" rev="0" advAuto="0" spid="505" grpId="62"/>
      <p:bldP build="whole" bldLvl="1" animBg="1" rev="0" advAuto="0" spid="366" grpId="3"/>
      <p:bldP build="whole" bldLvl="1" animBg="1" rev="0" advAuto="0" spid="445" grpId="9"/>
      <p:bldP build="whole" bldLvl="1" animBg="1" rev="0" advAuto="0" spid="475" grpId="39"/>
      <p:bldP build="whole" bldLvl="1" animBg="1" rev="0" advAuto="0" spid="473" grpId="22"/>
      <p:bldP build="whole" bldLvl="1" animBg="1" rev="0" advAuto="0" spid="485" grpId="29"/>
      <p:bldP build="whole" bldLvl="1" animBg="1" rev="0" advAuto="0" spid="396" grpId="20"/>
      <p:bldP build="whole" bldLvl="1" animBg="1" rev="0" advAuto="0" spid="457" grpId="42"/>
      <p:bldP build="whole" bldLvl="1" animBg="1" rev="0" advAuto="0" spid="497" grpId="56"/>
      <p:bldP build="whole" bldLvl="1" animBg="1" rev="0" advAuto="0" spid="459" grpId="40"/>
      <p:bldP build="whole" bldLvl="1" animBg="1" rev="0" advAuto="0" spid="461" grpId="43"/>
      <p:bldP build="whole" bldLvl="1" animBg="1" rev="0" advAuto="0" spid="435" grpId="54"/>
      <p:bldP build="whole" bldLvl="1" animBg="1" rev="0" advAuto="0" spid="481" grpId="37"/>
      <p:bldP build="whole" bldLvl="1" animBg="1" rev="0" advAuto="0" spid="405" grpId="45"/>
      <p:bldP build="whole" bldLvl="1" animBg="1" rev="0" advAuto="0" spid="499" grpId="57"/>
      <p:bldP build="whole" bldLvl="1" animBg="1" rev="0" advAuto="0" spid="387" grpId="18"/>
      <p:bldP build="whole" bldLvl="1" animBg="1" rev="0" advAuto="0" spid="489" grpId="31"/>
      <p:bldP build="whole" bldLvl="1" animBg="1" rev="0" advAuto="0" spid="479" grpId="38"/>
      <p:bldP build="whole" bldLvl="1" animBg="1" rev="0" advAuto="0" spid="363" grpId="2"/>
      <p:bldP build="whole" bldLvl="1" animBg="1" rev="0" advAuto="0" spid="426" grpId="51"/>
      <p:bldP build="whole" bldLvl="1" animBg="1" rev="0" advAuto="0" spid="417" grpId="35"/>
      <p:bldP build="whole" bldLvl="1" animBg="1" rev="0" advAuto="0" spid="509" grpId="64"/>
      <p:bldP build="whole" bldLvl="1" animBg="1" rev="0" advAuto="0" spid="463" grpId="25"/>
      <p:bldP build="whole" bldLvl="1" animBg="1" rev="0" advAuto="0" spid="507" grpId="60"/>
      <p:bldP build="whole" bldLvl="1" animBg="1" rev="0" advAuto="0" spid="375" grpId="50"/>
      <p:bldP build="whole" bldLvl="1" animBg="1" rev="0" advAuto="0" spid="467" grpId="24"/>
      <p:bldP build="whole" bldLvl="1" animBg="1" rev="0" advAuto="0" spid="449" grpId="10"/>
      <p:bldP build="whole" bldLvl="1" animBg="1" rev="0" advAuto="0" spid="447" grpId="8"/>
      <p:bldP build="whole" bldLvl="1" animBg="1" rev="0" advAuto="0" spid="441" grpId="7"/>
      <p:bldP build="whole" bldLvl="1" animBg="1" rev="0" advAuto="0" spid="369" grpId="4"/>
      <p:bldP build="whole" bldLvl="1" animBg="1" rev="0" advAuto="0" spid="420" grpId="14"/>
      <p:bldP build="whole" bldLvl="1" animBg="1" rev="0" advAuto="0" spid="469" grpId="23"/>
      <p:bldP build="whole" bldLvl="1" animBg="1" rev="0" advAuto="0" spid="451" grpId="1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Cross reference</a:t>
            </a:r>
          </a:p>
        </p:txBody>
      </p:sp>
      <p:pic>
        <p:nvPicPr>
          <p:cNvPr id="513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6" name="Group"/>
          <p:cNvGrpSpPr/>
          <p:nvPr/>
        </p:nvGrpSpPr>
        <p:grpSpPr>
          <a:xfrm>
            <a:off x="1270000" y="4302323"/>
            <a:ext cx="5162495" cy="2971254"/>
            <a:chOff x="0" y="0"/>
            <a:chExt cx="5162494" cy="2971253"/>
          </a:xfrm>
        </p:grpSpPr>
        <p:sp>
          <p:nvSpPr>
            <p:cNvPr id="514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15" name="package p2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p2</a:t>
              </a:r>
            </a:p>
          </p:txBody>
        </p:sp>
      </p:grpSp>
      <p:grpSp>
        <p:nvGrpSpPr>
          <p:cNvPr id="519" name="Group"/>
          <p:cNvGrpSpPr/>
          <p:nvPr/>
        </p:nvGrpSpPr>
        <p:grpSpPr>
          <a:xfrm>
            <a:off x="7533861" y="4302323"/>
            <a:ext cx="5162496" cy="2971254"/>
            <a:chOff x="0" y="0"/>
            <a:chExt cx="5162494" cy="2971253"/>
          </a:xfrm>
        </p:grpSpPr>
        <p:sp>
          <p:nvSpPr>
            <p:cNvPr id="517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18" name="package p1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p1</a:t>
              </a:r>
            </a:p>
          </p:txBody>
        </p:sp>
      </p:grpSp>
      <p:grpSp>
        <p:nvGrpSpPr>
          <p:cNvPr id="522" name="Group"/>
          <p:cNvGrpSpPr/>
          <p:nvPr/>
        </p:nvGrpSpPr>
        <p:grpSpPr>
          <a:xfrm>
            <a:off x="7533861" y="9180052"/>
            <a:ext cx="5162496" cy="2971254"/>
            <a:chOff x="0" y="0"/>
            <a:chExt cx="5162494" cy="2971253"/>
          </a:xfrm>
        </p:grpSpPr>
        <p:sp>
          <p:nvSpPr>
            <p:cNvPr id="520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21" name="package main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main</a:t>
              </a:r>
            </a:p>
          </p:txBody>
        </p:sp>
      </p:grpSp>
      <p:pic>
        <p:nvPicPr>
          <p:cNvPr id="527" name="Connection Line" descr="Connection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5066" y="3418895"/>
            <a:ext cx="2418895" cy="668606"/>
          </a:xfrm>
          <a:prstGeom prst="rect">
            <a:avLst/>
          </a:prstGeom>
        </p:spPr>
      </p:pic>
      <p:pic>
        <p:nvPicPr>
          <p:cNvPr id="529" name="Connection Line" descr="Connection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5066" y="7522895"/>
            <a:ext cx="2418895" cy="668606"/>
          </a:xfrm>
          <a:prstGeom prst="rect">
            <a:avLst/>
          </a:prstGeom>
        </p:spPr>
      </p:pic>
      <p:pic>
        <p:nvPicPr>
          <p:cNvPr id="531" name="Connection Line" descr="Connection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969758" y="6817448"/>
            <a:ext cx="661123" cy="3124201"/>
          </a:xfrm>
          <a:prstGeom prst="rect">
            <a:avLst/>
          </a:prstGeom>
        </p:spPr>
      </p:pic>
      <p:pic>
        <p:nvPicPr>
          <p:cNvPr id="526" name="checked copy.png" descr="checked copy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524691" y="7037154"/>
            <a:ext cx="1016001" cy="10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6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7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6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7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6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00"/>
                            </p:stCondLst>
                            <p:childTnLst>
                              <p:par>
                                <p:cTn id="29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afterEffect" presetSubtype="0" presetID="35" grpId="8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7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9" grpId="6"/>
      <p:bldP build="whole" bldLvl="1" animBg="1" rev="0" advAuto="0" spid="526" grpId="8"/>
      <p:bldP build="whole" bldLvl="1" animBg="1" rev="0" advAuto="0" spid="519" grpId="3"/>
      <p:bldP build="whole" bldLvl="1" animBg="1" rev="0" advAuto="0" spid="527" grpId="4"/>
      <p:bldP build="whole" bldLvl="1" animBg="1" rev="0" advAuto="0" spid="522" grpId="1"/>
      <p:bldP build="whole" bldLvl="1" animBg="1" rev="0" advAuto="0" spid="531" grpId="2"/>
      <p:bldP build="whole" bldLvl="1" animBg="1" rev="0" advAuto="0" spid="516" grpId="5"/>
      <p:bldP build="whole" bldLvl="1" animBg="1" rev="0" advAuto="0" spid="526" grpId="7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itle 6"/>
          <p:cNvSpPr txBox="1"/>
          <p:nvPr>
            <p:ph type="title"/>
          </p:nvPr>
        </p:nvSpPr>
        <p:spPr>
          <a:xfrm>
            <a:off x="5531768" y="1119893"/>
            <a:ext cx="13320464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File globals &amp; locals</a:t>
            </a:r>
          </a:p>
        </p:txBody>
      </p:sp>
      <p:pic>
        <p:nvPicPr>
          <p:cNvPr id="535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9" name="Group"/>
          <p:cNvGrpSpPr/>
          <p:nvPr/>
        </p:nvGrpSpPr>
        <p:grpSpPr>
          <a:xfrm>
            <a:off x="1270000" y="4317293"/>
            <a:ext cx="5071915" cy="1765652"/>
            <a:chOff x="0" y="0"/>
            <a:chExt cx="5071914" cy="1765651"/>
          </a:xfrm>
        </p:grpSpPr>
        <p:sp>
          <p:nvSpPr>
            <p:cNvPr id="536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37" name="package name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package name</a:t>
              </a:r>
            </a:p>
          </p:txBody>
        </p:sp>
        <p:sp>
          <p:nvSpPr>
            <p:cNvPr id="538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43" name="Group"/>
          <p:cNvGrpSpPr/>
          <p:nvPr/>
        </p:nvGrpSpPr>
        <p:grpSpPr>
          <a:xfrm>
            <a:off x="1270000" y="5586610"/>
            <a:ext cx="5071915" cy="1765653"/>
            <a:chOff x="0" y="0"/>
            <a:chExt cx="5071914" cy="1765651"/>
          </a:xfrm>
        </p:grpSpPr>
        <p:sp>
          <p:nvSpPr>
            <p:cNvPr id="540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41" name="imports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imports</a:t>
              </a:r>
            </a:p>
          </p:txBody>
        </p:sp>
        <p:sp>
          <p:nvSpPr>
            <p:cNvPr id="542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47" name="Group"/>
          <p:cNvGrpSpPr/>
          <p:nvPr/>
        </p:nvGrpSpPr>
        <p:grpSpPr>
          <a:xfrm>
            <a:off x="1270000" y="8969566"/>
            <a:ext cx="5071915" cy="1765653"/>
            <a:chOff x="0" y="0"/>
            <a:chExt cx="5071914" cy="1765651"/>
          </a:xfrm>
        </p:grpSpPr>
        <p:sp>
          <p:nvSpPr>
            <p:cNvPr id="544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45" name="constants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constants</a:t>
              </a:r>
            </a:p>
          </p:txBody>
        </p:sp>
        <p:sp>
          <p:nvSpPr>
            <p:cNvPr id="546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51" name="Group"/>
          <p:cNvGrpSpPr/>
          <p:nvPr/>
        </p:nvGrpSpPr>
        <p:grpSpPr>
          <a:xfrm>
            <a:off x="1270000" y="10257829"/>
            <a:ext cx="5071915" cy="1765653"/>
            <a:chOff x="0" y="0"/>
            <a:chExt cx="5071914" cy="1765651"/>
          </a:xfrm>
        </p:grpSpPr>
        <p:sp>
          <p:nvSpPr>
            <p:cNvPr id="548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49" name="variables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variables</a:t>
              </a:r>
            </a:p>
          </p:txBody>
        </p:sp>
        <p:sp>
          <p:nvSpPr>
            <p:cNvPr id="550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55" name="Group"/>
          <p:cNvGrpSpPr/>
          <p:nvPr/>
        </p:nvGrpSpPr>
        <p:grpSpPr>
          <a:xfrm>
            <a:off x="1270000" y="11546092"/>
            <a:ext cx="5071915" cy="1765653"/>
            <a:chOff x="0" y="0"/>
            <a:chExt cx="5071914" cy="1765651"/>
          </a:xfrm>
        </p:grpSpPr>
        <p:sp>
          <p:nvSpPr>
            <p:cNvPr id="552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53" name="functions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functions</a:t>
              </a:r>
            </a:p>
          </p:txBody>
        </p:sp>
        <p:sp>
          <p:nvSpPr>
            <p:cNvPr id="554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58" name="Group"/>
          <p:cNvGrpSpPr/>
          <p:nvPr/>
        </p:nvGrpSpPr>
        <p:grpSpPr>
          <a:xfrm>
            <a:off x="1139726" y="3536041"/>
            <a:ext cx="2579838" cy="1270001"/>
            <a:chOff x="0" y="503237"/>
            <a:chExt cx="2579837" cy="1270000"/>
          </a:xfrm>
        </p:grpSpPr>
        <p:sp>
          <p:nvSpPr>
            <p:cNvPr id="556" name="Locals"/>
            <p:cNvSpPr/>
            <p:nvPr/>
          </p:nvSpPr>
          <p:spPr>
            <a:xfrm>
              <a:off x="0" y="5032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Locals</a:t>
              </a:r>
            </a:p>
          </p:txBody>
        </p:sp>
        <p:sp>
          <p:nvSpPr>
            <p:cNvPr id="557" name="Rectangle"/>
            <p:cNvSpPr/>
            <p:nvPr/>
          </p:nvSpPr>
          <p:spPr>
            <a:xfrm>
              <a:off x="126361" y="878099"/>
              <a:ext cx="2453477" cy="185242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61" name="Group"/>
          <p:cNvGrpSpPr/>
          <p:nvPr/>
        </p:nvGrpSpPr>
        <p:grpSpPr>
          <a:xfrm>
            <a:off x="1139726" y="8169370"/>
            <a:ext cx="2991990" cy="1270001"/>
            <a:chOff x="0" y="503237"/>
            <a:chExt cx="2991989" cy="1270000"/>
          </a:xfrm>
        </p:grpSpPr>
        <p:sp>
          <p:nvSpPr>
            <p:cNvPr id="559" name="Globals"/>
            <p:cNvSpPr/>
            <p:nvPr/>
          </p:nvSpPr>
          <p:spPr>
            <a:xfrm>
              <a:off x="0" y="5032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Globals</a:t>
              </a:r>
            </a:p>
          </p:txBody>
        </p:sp>
        <p:sp>
          <p:nvSpPr>
            <p:cNvPr id="560" name="Rectangle"/>
            <p:cNvSpPr/>
            <p:nvPr/>
          </p:nvSpPr>
          <p:spPr>
            <a:xfrm>
              <a:off x="126361" y="865399"/>
              <a:ext cx="2865629" cy="185242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7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3" grpId="3"/>
      <p:bldP build="whole" bldLvl="1" animBg="1" rev="0" advAuto="0" spid="551" grpId="6"/>
      <p:bldP build="whole" bldLvl="1" animBg="1" rev="0" advAuto="0" spid="547" grpId="5"/>
      <p:bldP build="whole" bldLvl="1" animBg="1" rev="0" advAuto="0" spid="558" grpId="1"/>
      <p:bldP build="whole" bldLvl="1" animBg="1" rev="0" advAuto="0" spid="555" grpId="7"/>
      <p:bldP build="whole" bldLvl="1" animBg="1" rev="0" advAuto="0" spid="561" grpId="4"/>
      <p:bldP build="whole" bldLvl="1" animBg="1" rev="0" advAuto="0" spid="539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