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3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152339" y="8026922"/>
            <a:ext cx="1407932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vendor dir in Go</a:t>
            </a:r>
          </a:p>
        </p:txBody>
      </p:sp>
      <p:pic>
        <p:nvPicPr>
          <p:cNvPr id="1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0" y="29464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itle 6"/>
          <p:cNvSpPr txBox="1"/>
          <p:nvPr>
            <p:ph type="title"/>
          </p:nvPr>
        </p:nvSpPr>
        <p:spPr>
          <a:xfrm>
            <a:off x="4096229" y="1119893"/>
            <a:ext cx="161915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import path checking is disabled for vendor</a:t>
            </a:r>
          </a:p>
        </p:txBody>
      </p:sp>
      <p:pic>
        <p:nvPicPr>
          <p:cNvPr id="410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no-entry.png" descr="no-ent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40800" y="4533900"/>
            <a:ext cx="6502400" cy="65024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Title 6"/>
          <p:cNvSpPr txBox="1"/>
          <p:nvPr/>
        </p:nvSpPr>
        <p:spPr>
          <a:xfrm>
            <a:off x="3902985" y="1119893"/>
            <a:ext cx="16578030" cy="128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8000">
                <a:solidFill>
                  <a:srgbClr val="66C2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import path checking is disabled for vendor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itle 6"/>
          <p:cNvSpPr txBox="1"/>
          <p:nvPr>
            <p:ph type="title"/>
          </p:nvPr>
        </p:nvSpPr>
        <p:spPr>
          <a:xfrm>
            <a:off x="4096229" y="1119893"/>
            <a:ext cx="161915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Import path checking</a:t>
            </a:r>
          </a:p>
        </p:txBody>
      </p:sp>
      <p:pic>
        <p:nvPicPr>
          <p:cNvPr id="41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code.png" descr="cod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6340" y="7437518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server.png" descr="serv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85782" y="7437518"/>
            <a:ext cx="2032001" cy="2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packing.png" descr="packi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049066" y="7482516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bitbucket-logo.png" descr="bitbucket-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264720" y="7363405"/>
            <a:ext cx="2143223" cy="2143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github.png" descr="github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412506" y="4267798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gitlab-icon-rgb.png" descr="gitlab-icon-rgb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677615" y="9986287"/>
            <a:ext cx="3317433" cy="31645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5" name="Group"/>
          <p:cNvGrpSpPr/>
          <p:nvPr/>
        </p:nvGrpSpPr>
        <p:grpSpPr>
          <a:xfrm>
            <a:off x="15377291" y="7627795"/>
            <a:ext cx="8541369" cy="1614444"/>
            <a:chOff x="0" y="0"/>
            <a:chExt cx="8541367" cy="1614443"/>
          </a:xfrm>
        </p:grpSpPr>
        <p:sp>
          <p:nvSpPr>
            <p:cNvPr id="422" name="Rectangle"/>
            <p:cNvSpPr/>
            <p:nvPr/>
          </p:nvSpPr>
          <p:spPr>
            <a:xfrm>
              <a:off x="0" y="0"/>
              <a:ext cx="8541368" cy="1614444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3" name="package go.uber.org/zap // import &quot;go.uber.org/zap&quot;"/>
            <p:cNvSpPr txBox="1"/>
            <p:nvPr/>
          </p:nvSpPr>
          <p:spPr>
            <a:xfrm>
              <a:off x="274959" y="262897"/>
              <a:ext cx="7632752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spcBef>
                  <a:spcPts val="0"/>
                </a:spcBef>
                <a:defRPr sz="2300">
                  <a:solidFill>
                    <a:srgbClr val="FFFFFF"/>
                  </a:solidFill>
                </a:defRPr>
              </a:pPr>
              <a:r>
                <a:rPr b="1">
                  <a:solidFill>
                    <a:srgbClr val="9C27B0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package</a:t>
              </a:r>
              <a:r>
                <a:t> go.uber.org/zap </a:t>
              </a:r>
              <a:r>
                <a:rPr b="1">
                  <a:solidFill>
                    <a:srgbClr val="90A4AE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// import "go.uber.org/zap"</a:t>
              </a:r>
            </a:p>
          </p:txBody>
        </p:sp>
        <p:sp>
          <p:nvSpPr>
            <p:cNvPr id="424" name="package go.uber.org/zap /* import &quot;go.uber.org/zap&quot; */"/>
            <p:cNvSpPr txBox="1"/>
            <p:nvPr/>
          </p:nvSpPr>
          <p:spPr>
            <a:xfrm>
              <a:off x="274959" y="782735"/>
              <a:ext cx="7991451" cy="5365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2300">
                  <a:solidFill>
                    <a:srgbClr val="FFFFFF"/>
                  </a:solidFill>
                </a:defRPr>
              </a:pPr>
              <a:r>
                <a:rPr b="1">
                  <a:solidFill>
                    <a:srgbClr val="9C27B0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package</a:t>
              </a:r>
              <a:r>
                <a:t> go.uber.org/zap </a:t>
              </a:r>
              <a:r>
                <a:rPr b="1">
                  <a:solidFill>
                    <a:srgbClr val="90A4AE"/>
                  </a:solidFill>
                  <a:latin typeface="Avenir Next"/>
                  <a:ea typeface="Avenir Next"/>
                  <a:cs typeface="Avenir Next"/>
                  <a:sym typeface="Avenir Next"/>
                </a:rPr>
                <a:t>/* import "go.uber.org/zap" */</a:t>
              </a:r>
            </a:p>
          </p:txBody>
        </p:sp>
      </p:grpSp>
      <p:pic>
        <p:nvPicPr>
          <p:cNvPr id="426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168980" y="8232221"/>
            <a:ext cx="1181070" cy="405591"/>
          </a:xfrm>
          <a:prstGeom prst="rect">
            <a:avLst/>
          </a:prstGeom>
        </p:spPr>
      </p:pic>
      <p:pic>
        <p:nvPicPr>
          <p:cNvPr id="428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908422" y="8250723"/>
            <a:ext cx="1181069" cy="405591"/>
          </a:xfrm>
          <a:prstGeom prst="rect">
            <a:avLst/>
          </a:prstGeom>
        </p:spPr>
      </p:pic>
      <p:pic>
        <p:nvPicPr>
          <p:cNvPr id="430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7817526">
            <a:off x="6268207" y="6537067"/>
            <a:ext cx="2446112" cy="405591"/>
          </a:xfrm>
          <a:prstGeom prst="rect">
            <a:avLst/>
          </a:prstGeom>
        </p:spPr>
      </p:pic>
      <p:pic>
        <p:nvPicPr>
          <p:cNvPr id="432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3597042">
            <a:off x="6374315" y="9843815"/>
            <a:ext cx="2238882" cy="405592"/>
          </a:xfrm>
          <a:prstGeom prst="rect">
            <a:avLst/>
          </a:prstGeom>
        </p:spPr>
      </p:pic>
      <p:pic>
        <p:nvPicPr>
          <p:cNvPr id="434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601923" y="8250723"/>
            <a:ext cx="1181070" cy="405591"/>
          </a:xfrm>
          <a:prstGeom prst="rect">
            <a:avLst/>
          </a:prstGeom>
        </p:spPr>
      </p:pic>
      <p:pic>
        <p:nvPicPr>
          <p:cNvPr id="436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3646718">
            <a:off x="9983657" y="6586675"/>
            <a:ext cx="2382430" cy="405591"/>
          </a:xfrm>
          <a:prstGeom prst="rect">
            <a:avLst/>
          </a:prstGeom>
        </p:spPr>
      </p:pic>
      <p:pic>
        <p:nvPicPr>
          <p:cNvPr id="438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7906960">
            <a:off x="9983596" y="9795394"/>
            <a:ext cx="2402344" cy="405592"/>
          </a:xfrm>
          <a:prstGeom prst="rect">
            <a:avLst/>
          </a:prstGeom>
        </p:spPr>
      </p:pic>
      <p:pic>
        <p:nvPicPr>
          <p:cNvPr id="440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4102598" y="8250723"/>
            <a:ext cx="1181070" cy="405591"/>
          </a:xfrm>
          <a:prstGeom prst="rect">
            <a:avLst/>
          </a:prstGeom>
        </p:spPr>
      </p:pic>
      <p:pic>
        <p:nvPicPr>
          <p:cNvPr id="456" name="Connection Line" descr="Connection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156280" y="8871867"/>
            <a:ext cx="5189370" cy="3381580"/>
          </a:xfrm>
          <a:prstGeom prst="rect">
            <a:avLst/>
          </a:prstGeom>
        </p:spPr>
      </p:pic>
      <p:pic>
        <p:nvPicPr>
          <p:cNvPr id="458" name="Connection Line" descr="Connection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203023" y="4667412"/>
            <a:ext cx="5096519" cy="3302636"/>
          </a:xfrm>
          <a:prstGeom prst="rect">
            <a:avLst/>
          </a:prstGeom>
        </p:spPr>
      </p:pic>
      <p:grpSp>
        <p:nvGrpSpPr>
          <p:cNvPr id="446" name="Group"/>
          <p:cNvGrpSpPr/>
          <p:nvPr/>
        </p:nvGrpSpPr>
        <p:grpSpPr>
          <a:xfrm rot="16482788">
            <a:off x="4414911" y="5042871"/>
            <a:ext cx="532656" cy="532656"/>
            <a:chOff x="0" y="0"/>
            <a:chExt cx="532655" cy="532655"/>
          </a:xfrm>
        </p:grpSpPr>
        <p:sp>
          <p:nvSpPr>
            <p:cNvPr id="444" name="Rectangle"/>
            <p:cNvSpPr/>
            <p:nvPr/>
          </p:nvSpPr>
          <p:spPr>
            <a:xfrm>
              <a:off x="0" y="181272"/>
              <a:ext cx="532656" cy="170111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45" name="Rectangle"/>
            <p:cNvSpPr/>
            <p:nvPr/>
          </p:nvSpPr>
          <p:spPr>
            <a:xfrm rot="16200000">
              <a:off x="0" y="181272"/>
              <a:ext cx="532656" cy="170111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449" name="Group"/>
          <p:cNvGrpSpPr/>
          <p:nvPr/>
        </p:nvGrpSpPr>
        <p:grpSpPr>
          <a:xfrm rot="15895886">
            <a:off x="4647137" y="11301877"/>
            <a:ext cx="533401" cy="533401"/>
            <a:chOff x="0" y="0"/>
            <a:chExt cx="533400" cy="533400"/>
          </a:xfrm>
        </p:grpSpPr>
        <p:sp>
          <p:nvSpPr>
            <p:cNvPr id="447" name="Rectangle"/>
            <p:cNvSpPr/>
            <p:nvPr/>
          </p:nvSpPr>
          <p:spPr>
            <a:xfrm>
              <a:off x="0" y="181525"/>
              <a:ext cx="533401" cy="170350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48" name="Rectangle"/>
            <p:cNvSpPr/>
            <p:nvPr/>
          </p:nvSpPr>
          <p:spPr>
            <a:xfrm rot="16200000">
              <a:off x="-1" y="181525"/>
              <a:ext cx="533402" cy="170350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50057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450" name="go.uber.org"/>
          <p:cNvSpPr txBox="1"/>
          <p:nvPr/>
        </p:nvSpPr>
        <p:spPr>
          <a:xfrm>
            <a:off x="4499333" y="9645680"/>
            <a:ext cx="220489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go.uber.org</a:t>
            </a:r>
          </a:p>
        </p:txBody>
      </p:sp>
      <p:sp>
        <p:nvSpPr>
          <p:cNvPr id="451" name="PROJECT"/>
          <p:cNvSpPr txBox="1"/>
          <p:nvPr/>
        </p:nvSpPr>
        <p:spPr>
          <a:xfrm>
            <a:off x="980008" y="9645681"/>
            <a:ext cx="1764666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PROJECT</a:t>
            </a:r>
          </a:p>
        </p:txBody>
      </p:sp>
      <p:sp>
        <p:nvSpPr>
          <p:cNvPr id="452" name="GitHub"/>
          <p:cNvSpPr txBox="1"/>
          <p:nvPr/>
        </p:nvSpPr>
        <p:spPr>
          <a:xfrm>
            <a:off x="8669541" y="6258271"/>
            <a:ext cx="1390931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453" name="BitBucket"/>
          <p:cNvSpPr txBox="1"/>
          <p:nvPr/>
        </p:nvSpPr>
        <p:spPr>
          <a:xfrm>
            <a:off x="8458556" y="9645680"/>
            <a:ext cx="181267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BitBucket</a:t>
            </a:r>
          </a:p>
        </p:txBody>
      </p:sp>
      <p:sp>
        <p:nvSpPr>
          <p:cNvPr id="454" name="GitLab"/>
          <p:cNvSpPr txBox="1"/>
          <p:nvPr/>
        </p:nvSpPr>
        <p:spPr>
          <a:xfrm>
            <a:off x="8720392" y="12675946"/>
            <a:ext cx="1289229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GitLab</a:t>
            </a:r>
          </a:p>
        </p:txBody>
      </p:sp>
      <p:sp>
        <p:nvSpPr>
          <p:cNvPr id="455" name="package"/>
          <p:cNvSpPr txBox="1"/>
          <p:nvPr/>
        </p:nvSpPr>
        <p:spPr>
          <a:xfrm>
            <a:off x="12188575" y="9282555"/>
            <a:ext cx="1625982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package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itle 6"/>
          <p:cNvSpPr txBox="1"/>
          <p:nvPr>
            <p:ph type="title"/>
          </p:nvPr>
        </p:nvSpPr>
        <p:spPr>
          <a:xfrm>
            <a:off x="5941819" y="1119893"/>
            <a:ext cx="1250036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Go get does not update vendor</a:t>
            </a:r>
          </a:p>
        </p:txBody>
      </p:sp>
      <p:pic>
        <p:nvPicPr>
          <p:cNvPr id="46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6" name="Group"/>
          <p:cNvGrpSpPr/>
          <p:nvPr/>
        </p:nvGrpSpPr>
        <p:grpSpPr>
          <a:xfrm>
            <a:off x="1270000" y="6572735"/>
            <a:ext cx="2555366" cy="989801"/>
            <a:chOff x="0" y="0"/>
            <a:chExt cx="2555365" cy="989799"/>
          </a:xfrm>
        </p:grpSpPr>
        <p:sp>
          <p:nvSpPr>
            <p:cNvPr id="463" name="Rectangle"/>
            <p:cNvSpPr/>
            <p:nvPr/>
          </p:nvSpPr>
          <p:spPr>
            <a:xfrm>
              <a:off x="0" y="0"/>
              <a:ext cx="2555366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64" name="go get"/>
            <p:cNvSpPr txBox="1"/>
            <p:nvPr/>
          </p:nvSpPr>
          <p:spPr>
            <a:xfrm>
              <a:off x="457082" y="182162"/>
              <a:ext cx="1281406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go get</a:t>
              </a:r>
            </a:p>
          </p:txBody>
        </p:sp>
        <p:sp>
          <p:nvSpPr>
            <p:cNvPr id="465" name="Rectangle"/>
            <p:cNvSpPr/>
            <p:nvPr/>
          </p:nvSpPr>
          <p:spPr>
            <a:xfrm>
              <a:off x="1805240" y="244893"/>
              <a:ext cx="293044" cy="5000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469" name="Group"/>
          <p:cNvGrpSpPr/>
          <p:nvPr/>
        </p:nvGrpSpPr>
        <p:grpSpPr>
          <a:xfrm>
            <a:off x="4251748" y="6559405"/>
            <a:ext cx="2542967" cy="1778231"/>
            <a:chOff x="0" y="0"/>
            <a:chExt cx="2542965" cy="1778229"/>
          </a:xfrm>
        </p:grpSpPr>
        <p:sp>
          <p:nvSpPr>
            <p:cNvPr id="467" name="Rectangle"/>
            <p:cNvSpPr/>
            <p:nvPr/>
          </p:nvSpPr>
          <p:spPr>
            <a:xfrm>
              <a:off x="0" y="0"/>
              <a:ext cx="2542966" cy="1016461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68" name="$GOPATH"/>
            <p:cNvSpPr/>
            <p:nvPr/>
          </p:nvSpPr>
          <p:spPr>
            <a:xfrm>
              <a:off x="329587" y="5082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$GOPATH</a:t>
              </a:r>
            </a:p>
          </p:txBody>
        </p:sp>
      </p:grpSp>
      <p:grpSp>
        <p:nvGrpSpPr>
          <p:cNvPr id="472" name="Group"/>
          <p:cNvGrpSpPr/>
          <p:nvPr/>
        </p:nvGrpSpPr>
        <p:grpSpPr>
          <a:xfrm>
            <a:off x="4251748" y="7994334"/>
            <a:ext cx="2542967" cy="1778231"/>
            <a:chOff x="0" y="0"/>
            <a:chExt cx="2542965" cy="1778229"/>
          </a:xfrm>
        </p:grpSpPr>
        <p:sp>
          <p:nvSpPr>
            <p:cNvPr id="470" name="Rectangle"/>
            <p:cNvSpPr/>
            <p:nvPr/>
          </p:nvSpPr>
          <p:spPr>
            <a:xfrm>
              <a:off x="0" y="0"/>
              <a:ext cx="2542966" cy="1016461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71" name="vendor"/>
            <p:cNvSpPr/>
            <p:nvPr/>
          </p:nvSpPr>
          <p:spPr>
            <a:xfrm>
              <a:off x="577618" y="5082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vendor</a:t>
              </a:r>
            </a:p>
          </p:txBody>
        </p:sp>
      </p:grpSp>
      <p:pic>
        <p:nvPicPr>
          <p:cNvPr id="473" name="refresh-left-arrow.png" descr="refresh-left-arr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1097" y="6699495"/>
            <a:ext cx="736281" cy="736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The problem</a:t>
            </a:r>
          </a:p>
        </p:txBody>
      </p:sp>
      <p:pic>
        <p:nvPicPr>
          <p:cNvPr id="18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it.png" descr="gi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64351" y="3193545"/>
            <a:ext cx="1288881" cy="1288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code.png" descr="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87516" y="10881620"/>
            <a:ext cx="1778001" cy="177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cloud-coding.png" descr="cloud-codi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182796" y="11230106"/>
            <a:ext cx="1081027" cy="10810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" name="Group"/>
          <p:cNvGrpSpPr/>
          <p:nvPr/>
        </p:nvGrpSpPr>
        <p:grpSpPr>
          <a:xfrm>
            <a:off x="1707036" y="7786216"/>
            <a:ext cx="1514901" cy="989800"/>
            <a:chOff x="0" y="0"/>
            <a:chExt cx="1514900" cy="989799"/>
          </a:xfrm>
        </p:grpSpPr>
        <p:sp>
          <p:nvSpPr>
            <p:cNvPr id="189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0" name="pkg1"/>
            <p:cNvSpPr txBox="1"/>
            <p:nvPr/>
          </p:nvSpPr>
          <p:spPr>
            <a:xfrm>
              <a:off x="255076" y="182162"/>
              <a:ext cx="106448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3919066" y="7786216"/>
            <a:ext cx="1514901" cy="989800"/>
            <a:chOff x="0" y="0"/>
            <a:chExt cx="1514900" cy="989799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3" name="pkg2"/>
            <p:cNvSpPr txBox="1"/>
            <p:nvPr/>
          </p:nvSpPr>
          <p:spPr>
            <a:xfrm>
              <a:off x="255076" y="182162"/>
              <a:ext cx="106448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pkg2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6131095" y="7786216"/>
            <a:ext cx="1514901" cy="989800"/>
            <a:chOff x="0" y="0"/>
            <a:chExt cx="1514900" cy="989799"/>
          </a:xfrm>
        </p:grpSpPr>
        <p:sp>
          <p:nvSpPr>
            <p:cNvPr id="195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6" name="pkg3"/>
            <p:cNvSpPr txBox="1"/>
            <p:nvPr/>
          </p:nvSpPr>
          <p:spPr>
            <a:xfrm>
              <a:off x="255076" y="182162"/>
              <a:ext cx="106448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pkg3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3405033" y="2991353"/>
            <a:ext cx="2542966" cy="1778230"/>
            <a:chOff x="0" y="0"/>
            <a:chExt cx="2542965" cy="1778229"/>
          </a:xfrm>
        </p:grpSpPr>
        <p:sp>
          <p:nvSpPr>
            <p:cNvPr id="198" name="Rectangle"/>
            <p:cNvSpPr/>
            <p:nvPr/>
          </p:nvSpPr>
          <p:spPr>
            <a:xfrm>
              <a:off x="0" y="0"/>
              <a:ext cx="2542966" cy="1016461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9" name="$GOPATH"/>
            <p:cNvSpPr/>
            <p:nvPr/>
          </p:nvSpPr>
          <p:spPr>
            <a:xfrm>
              <a:off x="329587" y="5082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$GOPATH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10391558" y="5419596"/>
            <a:ext cx="1514901" cy="989801"/>
            <a:chOff x="0" y="0"/>
            <a:chExt cx="1514900" cy="989799"/>
          </a:xfrm>
        </p:grpSpPr>
        <p:sp>
          <p:nvSpPr>
            <p:cNvPr id="201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F48FB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2" name="lib1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lib1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12542070" y="5419596"/>
            <a:ext cx="1514901" cy="989801"/>
            <a:chOff x="0" y="0"/>
            <a:chExt cx="1514900" cy="989799"/>
          </a:xfrm>
        </p:grpSpPr>
        <p:sp>
          <p:nvSpPr>
            <p:cNvPr id="204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F48FB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5" name="lib2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lib2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9023677" y="11275720"/>
            <a:ext cx="2555367" cy="989800"/>
            <a:chOff x="0" y="0"/>
            <a:chExt cx="2555365" cy="989799"/>
          </a:xfrm>
        </p:grpSpPr>
        <p:sp>
          <p:nvSpPr>
            <p:cNvPr id="207" name="Rectangle"/>
            <p:cNvSpPr/>
            <p:nvPr/>
          </p:nvSpPr>
          <p:spPr>
            <a:xfrm>
              <a:off x="0" y="0"/>
              <a:ext cx="2555366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8" name="go get"/>
            <p:cNvSpPr txBox="1"/>
            <p:nvPr/>
          </p:nvSpPr>
          <p:spPr>
            <a:xfrm>
              <a:off x="457082" y="182162"/>
              <a:ext cx="1281406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go get</a:t>
              </a:r>
            </a:p>
          </p:txBody>
        </p:sp>
        <p:sp>
          <p:nvSpPr>
            <p:cNvPr id="209" name="Rectangle"/>
            <p:cNvSpPr/>
            <p:nvPr/>
          </p:nvSpPr>
          <p:spPr>
            <a:xfrm>
              <a:off x="1805240" y="244893"/>
              <a:ext cx="293044" cy="5000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13" name="Group"/>
          <p:cNvGrpSpPr/>
          <p:nvPr/>
        </p:nvGrpSpPr>
        <p:grpSpPr>
          <a:xfrm>
            <a:off x="1707036" y="5893557"/>
            <a:ext cx="1514901" cy="989801"/>
            <a:chOff x="0" y="0"/>
            <a:chExt cx="1514900" cy="989799"/>
          </a:xfrm>
        </p:grpSpPr>
        <p:sp>
          <p:nvSpPr>
            <p:cNvPr id="211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noFill/>
            <a:ln w="88900" cap="flat">
              <a:solidFill>
                <a:srgbClr val="CE93D8"/>
              </a:solidFill>
              <a:prstDash val="sysDot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2" name="lib1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lib1</a:t>
              </a:r>
            </a:p>
          </p:txBody>
        </p:sp>
      </p:grpSp>
      <p:grpSp>
        <p:nvGrpSpPr>
          <p:cNvPr id="216" name="Group"/>
          <p:cNvGrpSpPr/>
          <p:nvPr/>
        </p:nvGrpSpPr>
        <p:grpSpPr>
          <a:xfrm>
            <a:off x="3919066" y="5893557"/>
            <a:ext cx="1514901" cy="989801"/>
            <a:chOff x="0" y="0"/>
            <a:chExt cx="1514900" cy="989799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noFill/>
            <a:ln w="88900" cap="flat">
              <a:solidFill>
                <a:srgbClr val="CE93D8"/>
              </a:solidFill>
              <a:prstDash val="sysDot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5" name="lib2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lib2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12532224" y="11275720"/>
            <a:ext cx="2555367" cy="989801"/>
            <a:chOff x="0" y="0"/>
            <a:chExt cx="2555365" cy="989799"/>
          </a:xfrm>
        </p:grpSpPr>
        <p:sp>
          <p:nvSpPr>
            <p:cNvPr id="217" name="Rectangle"/>
            <p:cNvSpPr/>
            <p:nvPr/>
          </p:nvSpPr>
          <p:spPr>
            <a:xfrm>
              <a:off x="0" y="0"/>
              <a:ext cx="2555366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8" name="go build"/>
            <p:cNvSpPr txBox="1"/>
            <p:nvPr/>
          </p:nvSpPr>
          <p:spPr>
            <a:xfrm>
              <a:off x="284646" y="182162"/>
              <a:ext cx="160109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go build</a:t>
              </a:r>
            </a:p>
          </p:txBody>
        </p:sp>
        <p:sp>
          <p:nvSpPr>
            <p:cNvPr id="219" name="Rectangle"/>
            <p:cNvSpPr/>
            <p:nvPr/>
          </p:nvSpPr>
          <p:spPr>
            <a:xfrm>
              <a:off x="1977676" y="244893"/>
              <a:ext cx="293044" cy="50001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221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2104261" y="7206022"/>
            <a:ext cx="720606" cy="311994"/>
          </a:xfrm>
          <a:prstGeom prst="rect">
            <a:avLst/>
          </a:prstGeom>
        </p:spPr>
      </p:pic>
      <p:pic>
        <p:nvPicPr>
          <p:cNvPr id="223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4316291" y="7151013"/>
            <a:ext cx="720606" cy="311994"/>
          </a:xfrm>
          <a:prstGeom prst="rect">
            <a:avLst/>
          </a:prstGeom>
        </p:spPr>
      </p:pic>
      <p:sp>
        <p:nvSpPr>
          <p:cNvPr id="225" name="Rectangle"/>
          <p:cNvSpPr/>
          <p:nvPr/>
        </p:nvSpPr>
        <p:spPr>
          <a:xfrm>
            <a:off x="1270000" y="5529755"/>
            <a:ext cx="6813033" cy="3546925"/>
          </a:xfrm>
          <a:prstGeom prst="rect">
            <a:avLst/>
          </a:prstGeom>
          <a:ln w="127000" cap="rnd">
            <a:solidFill>
              <a:srgbClr val="FFFFFF"/>
            </a:solidFill>
            <a:custDash>
              <a:ds d="100000" sp="200000"/>
            </a:custDash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pic>
        <p:nvPicPr>
          <p:cNvPr id="226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4158125" y="4568505"/>
            <a:ext cx="1036937" cy="311994"/>
          </a:xfrm>
          <a:prstGeom prst="rect">
            <a:avLst/>
          </a:prstGeom>
        </p:spPr>
      </p:pic>
      <p:pic>
        <p:nvPicPr>
          <p:cNvPr id="245" name="Connection Line" descr="Connection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59267" y="6503058"/>
            <a:ext cx="1120295" cy="4332233"/>
          </a:xfrm>
          <a:prstGeom prst="rect">
            <a:avLst/>
          </a:prstGeom>
        </p:spPr>
      </p:pic>
      <p:pic>
        <p:nvPicPr>
          <p:cNvPr id="247" name="Connection Line" descr="Connection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192532" y="6664207"/>
            <a:ext cx="3279006" cy="4128240"/>
          </a:xfrm>
          <a:prstGeom prst="rect">
            <a:avLst/>
          </a:prstGeom>
        </p:spPr>
      </p:pic>
      <p:pic>
        <p:nvPicPr>
          <p:cNvPr id="249" name="Connection Line" descr="Connection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78118" y="3477649"/>
            <a:ext cx="4189660" cy="7298791"/>
          </a:xfrm>
          <a:prstGeom prst="rect">
            <a:avLst/>
          </a:prstGeom>
        </p:spPr>
      </p:pic>
      <p:pic>
        <p:nvPicPr>
          <p:cNvPr id="251" name="Connection Line" descr="Connection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258935" y="2978321"/>
            <a:ext cx="4043955" cy="7829765"/>
          </a:xfrm>
          <a:prstGeom prst="rect">
            <a:avLst/>
          </a:prstGeom>
        </p:spPr>
      </p:pic>
      <p:pic>
        <p:nvPicPr>
          <p:cNvPr id="253" name="Connection Line" descr="Connection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048726" y="9221345"/>
            <a:ext cx="1940387" cy="1456385"/>
          </a:xfrm>
          <a:prstGeom prst="rect">
            <a:avLst/>
          </a:prstGeom>
        </p:spPr>
      </p:pic>
      <p:pic>
        <p:nvPicPr>
          <p:cNvPr id="255" name="Connection Line" descr="Connection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548484" y="9231306"/>
            <a:ext cx="293783" cy="1305832"/>
          </a:xfrm>
          <a:prstGeom prst="rect">
            <a:avLst/>
          </a:prstGeom>
        </p:spPr>
      </p:pic>
      <p:pic>
        <p:nvPicPr>
          <p:cNvPr id="257" name="Connection Line" descr="Connection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2373823" y="9199619"/>
            <a:ext cx="2130093" cy="1532978"/>
          </a:xfrm>
          <a:prstGeom prst="rect">
            <a:avLst/>
          </a:prstGeom>
        </p:spPr>
      </p:pic>
      <p:pic>
        <p:nvPicPr>
          <p:cNvPr id="235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21600000">
            <a:off x="11647489" y="11614623"/>
            <a:ext cx="819450" cy="311993"/>
          </a:xfrm>
          <a:prstGeom prst="rect">
            <a:avLst/>
          </a:prstGeom>
        </p:spPr>
      </p:pic>
      <p:pic>
        <p:nvPicPr>
          <p:cNvPr id="237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21600000">
            <a:off x="15194134" y="11614623"/>
            <a:ext cx="819451" cy="311993"/>
          </a:xfrm>
          <a:prstGeom prst="rect">
            <a:avLst/>
          </a:prstGeom>
        </p:spPr>
      </p:pic>
      <p:pic>
        <p:nvPicPr>
          <p:cNvPr id="239" name="Line Line" descr="Line Line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023114" y="11614623"/>
            <a:ext cx="2584226" cy="311993"/>
          </a:xfrm>
          <a:prstGeom prst="rect">
            <a:avLst/>
          </a:prstGeom>
        </p:spPr>
      </p:pic>
      <p:pic>
        <p:nvPicPr>
          <p:cNvPr id="241" name="Line Line" descr="Line Line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9613467">
            <a:off x="10961701" y="4840695"/>
            <a:ext cx="957791" cy="311994"/>
          </a:xfrm>
          <a:prstGeom prst="rect">
            <a:avLst/>
          </a:prstGeom>
        </p:spPr>
      </p:pic>
      <p:pic>
        <p:nvPicPr>
          <p:cNvPr id="243" name="Line Line" descr="Line Line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2868152">
            <a:off x="12426407" y="4854127"/>
            <a:ext cx="978343" cy="3119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Versioning</a:t>
            </a:r>
          </a:p>
        </p:txBody>
      </p:sp>
      <p:pic>
        <p:nvPicPr>
          <p:cNvPr id="26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4" name="Group"/>
          <p:cNvGrpSpPr/>
          <p:nvPr/>
        </p:nvGrpSpPr>
        <p:grpSpPr>
          <a:xfrm>
            <a:off x="1270000" y="5583430"/>
            <a:ext cx="1514901" cy="989801"/>
            <a:chOff x="0" y="0"/>
            <a:chExt cx="1514900" cy="989799"/>
          </a:xfrm>
        </p:grpSpPr>
        <p:sp>
          <p:nvSpPr>
            <p:cNvPr id="262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F48FB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3" name="lib1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lib1</a:t>
              </a: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1277663" y="7225550"/>
            <a:ext cx="1784619" cy="625476"/>
            <a:chOff x="0" y="0"/>
            <a:chExt cx="1784617" cy="625475"/>
          </a:xfrm>
        </p:grpSpPr>
        <p:sp>
          <p:nvSpPr>
            <p:cNvPr id="265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6" name="master"/>
            <p:cNvSpPr txBox="1"/>
            <p:nvPr/>
          </p:nvSpPr>
          <p:spPr>
            <a:xfrm>
              <a:off x="446317" y="-1"/>
              <a:ext cx="13383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master</a:t>
              </a:r>
            </a:p>
          </p:txBody>
        </p:sp>
      </p:grpSp>
      <p:grpSp>
        <p:nvGrpSpPr>
          <p:cNvPr id="270" name="Group"/>
          <p:cNvGrpSpPr/>
          <p:nvPr/>
        </p:nvGrpSpPr>
        <p:grpSpPr>
          <a:xfrm>
            <a:off x="1277663" y="7950197"/>
            <a:ext cx="1706032" cy="625476"/>
            <a:chOff x="0" y="0"/>
            <a:chExt cx="1706030" cy="625475"/>
          </a:xfrm>
        </p:grpSpPr>
        <p:sp>
          <p:nvSpPr>
            <p:cNvPr id="268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69" name="v1.0.0"/>
            <p:cNvSpPr txBox="1"/>
            <p:nvPr/>
          </p:nvSpPr>
          <p:spPr>
            <a:xfrm>
              <a:off x="446317" y="-1"/>
              <a:ext cx="125971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v1.0.0</a:t>
              </a:r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1277663" y="9361293"/>
            <a:ext cx="1706032" cy="625476"/>
            <a:chOff x="0" y="0"/>
            <a:chExt cx="1706030" cy="625475"/>
          </a:xfrm>
        </p:grpSpPr>
        <p:sp>
          <p:nvSpPr>
            <p:cNvPr id="271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2" name="v2.1.0"/>
            <p:cNvSpPr txBox="1"/>
            <p:nvPr/>
          </p:nvSpPr>
          <p:spPr>
            <a:xfrm>
              <a:off x="446317" y="-1"/>
              <a:ext cx="125971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v2.1.0</a:t>
              </a:r>
            </a:p>
          </p:txBody>
        </p:sp>
      </p:grpSp>
      <p:pic>
        <p:nvPicPr>
          <p:cNvPr id="274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94002" y="7405691"/>
            <a:ext cx="690266" cy="265194"/>
          </a:xfrm>
          <a:prstGeom prst="rect">
            <a:avLst/>
          </a:prstGeom>
        </p:spPr>
      </p:pic>
      <p:sp>
        <p:nvSpPr>
          <p:cNvPr id="276" name="v2.1.0"/>
          <p:cNvSpPr txBox="1"/>
          <p:nvPr/>
        </p:nvSpPr>
        <p:spPr>
          <a:xfrm>
            <a:off x="3981552" y="7225550"/>
            <a:ext cx="1259714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v2.1.0</a:t>
            </a:r>
          </a:p>
        </p:txBody>
      </p:sp>
      <p:grpSp>
        <p:nvGrpSpPr>
          <p:cNvPr id="279" name="Group"/>
          <p:cNvGrpSpPr/>
          <p:nvPr/>
        </p:nvGrpSpPr>
        <p:grpSpPr>
          <a:xfrm>
            <a:off x="6441975" y="5583430"/>
            <a:ext cx="1514901" cy="989801"/>
            <a:chOff x="0" y="0"/>
            <a:chExt cx="1514900" cy="989799"/>
          </a:xfrm>
        </p:grpSpPr>
        <p:sp>
          <p:nvSpPr>
            <p:cNvPr id="277" name="Rectangle"/>
            <p:cNvSpPr/>
            <p:nvPr/>
          </p:nvSpPr>
          <p:spPr>
            <a:xfrm>
              <a:off x="0" y="0"/>
              <a:ext cx="1514901" cy="989800"/>
            </a:xfrm>
            <a:prstGeom prst="rect">
              <a:avLst/>
            </a:prstGeom>
            <a:solidFill>
              <a:srgbClr val="F48FB1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78" name="lib2"/>
            <p:cNvSpPr txBox="1"/>
            <p:nvPr/>
          </p:nvSpPr>
          <p:spPr>
            <a:xfrm>
              <a:off x="342020" y="182162"/>
              <a:ext cx="83086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lib2</a:t>
              </a:r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6449638" y="7225550"/>
            <a:ext cx="1784619" cy="625476"/>
            <a:chOff x="0" y="0"/>
            <a:chExt cx="1784617" cy="625475"/>
          </a:xfrm>
        </p:grpSpPr>
        <p:sp>
          <p:nvSpPr>
            <p:cNvPr id="280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1" name="master"/>
            <p:cNvSpPr txBox="1"/>
            <p:nvPr/>
          </p:nvSpPr>
          <p:spPr>
            <a:xfrm>
              <a:off x="446317" y="-1"/>
              <a:ext cx="13383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master</a:t>
              </a:r>
            </a:p>
          </p:txBody>
        </p:sp>
      </p:grpSp>
      <p:grpSp>
        <p:nvGrpSpPr>
          <p:cNvPr id="285" name="Group"/>
          <p:cNvGrpSpPr/>
          <p:nvPr/>
        </p:nvGrpSpPr>
        <p:grpSpPr>
          <a:xfrm>
            <a:off x="6449638" y="7950197"/>
            <a:ext cx="1706032" cy="625476"/>
            <a:chOff x="0" y="0"/>
            <a:chExt cx="1706030" cy="625475"/>
          </a:xfrm>
        </p:grpSpPr>
        <p:sp>
          <p:nvSpPr>
            <p:cNvPr id="283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4" name="v1.0.0"/>
            <p:cNvSpPr txBox="1"/>
            <p:nvPr/>
          </p:nvSpPr>
          <p:spPr>
            <a:xfrm>
              <a:off x="446317" y="-1"/>
              <a:ext cx="125971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v1.0.0</a:t>
              </a: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6449638" y="9361293"/>
            <a:ext cx="1706032" cy="625476"/>
            <a:chOff x="0" y="0"/>
            <a:chExt cx="1706030" cy="625475"/>
          </a:xfrm>
        </p:grpSpPr>
        <p:sp>
          <p:nvSpPr>
            <p:cNvPr id="286" name="Square"/>
            <p:cNvSpPr/>
            <p:nvPr/>
          </p:nvSpPr>
          <p:spPr>
            <a:xfrm>
              <a:off x="0" y="147077"/>
              <a:ext cx="331320" cy="331321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87" name="v3.1.2"/>
            <p:cNvSpPr txBox="1"/>
            <p:nvPr/>
          </p:nvSpPr>
          <p:spPr>
            <a:xfrm>
              <a:off x="446317" y="-1"/>
              <a:ext cx="125971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v3.1.2</a:t>
              </a:r>
            </a:p>
          </p:txBody>
        </p:sp>
      </p:grpSp>
      <p:pic>
        <p:nvPicPr>
          <p:cNvPr id="28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5977" y="7405691"/>
            <a:ext cx="690266" cy="265194"/>
          </a:xfrm>
          <a:prstGeom prst="rect">
            <a:avLst/>
          </a:prstGeom>
        </p:spPr>
      </p:pic>
      <p:sp>
        <p:nvSpPr>
          <p:cNvPr id="291" name="v3.1.1"/>
          <p:cNvSpPr txBox="1"/>
          <p:nvPr/>
        </p:nvSpPr>
        <p:spPr>
          <a:xfrm>
            <a:off x="9153528" y="7225550"/>
            <a:ext cx="1259714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v3.1.1</a:t>
            </a:r>
          </a:p>
        </p:txBody>
      </p:sp>
      <p:sp>
        <p:nvSpPr>
          <p:cNvPr id="292" name="…"/>
          <p:cNvSpPr txBox="1"/>
          <p:nvPr/>
        </p:nvSpPr>
        <p:spPr>
          <a:xfrm>
            <a:off x="1850885" y="8503346"/>
            <a:ext cx="6381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293" name="…"/>
          <p:cNvSpPr txBox="1"/>
          <p:nvPr/>
        </p:nvSpPr>
        <p:spPr>
          <a:xfrm>
            <a:off x="7022860" y="8503346"/>
            <a:ext cx="638176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38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6"/>
          <p:cNvSpPr txBox="1"/>
          <p:nvPr>
            <p:ph type="title"/>
          </p:nvPr>
        </p:nvSpPr>
        <p:spPr>
          <a:xfrm>
            <a:off x="7025509" y="1119893"/>
            <a:ext cx="1033298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sem ver</a:t>
            </a:r>
          </a:p>
        </p:txBody>
      </p:sp>
      <p:pic>
        <p:nvPicPr>
          <p:cNvPr id="296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9" name="Group"/>
          <p:cNvGrpSpPr/>
          <p:nvPr/>
        </p:nvGrpSpPr>
        <p:grpSpPr>
          <a:xfrm>
            <a:off x="1270000" y="4720154"/>
            <a:ext cx="4909605" cy="1704976"/>
            <a:chOff x="0" y="0"/>
            <a:chExt cx="4909604" cy="1704975"/>
          </a:xfrm>
        </p:grpSpPr>
        <p:sp>
          <p:nvSpPr>
            <p:cNvPr id="297" name="v3.1.2"/>
            <p:cNvSpPr txBox="1"/>
            <p:nvPr/>
          </p:nvSpPr>
          <p:spPr>
            <a:xfrm>
              <a:off x="1205014" y="0"/>
              <a:ext cx="3704591" cy="17049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9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v</a:t>
              </a:r>
              <a:r>
                <a:rPr>
                  <a:solidFill>
                    <a:srgbClr val="F50057"/>
                  </a:solidFill>
                </a:rPr>
                <a:t>3</a:t>
              </a:r>
              <a:r>
                <a:t>.</a:t>
              </a:r>
              <a:r>
                <a:rPr>
                  <a:solidFill>
                    <a:srgbClr val="00BFA5"/>
                  </a:solidFill>
                </a:rPr>
                <a:t>1</a:t>
              </a:r>
              <a:r>
                <a:t>.</a:t>
              </a:r>
              <a:r>
                <a:rPr>
                  <a:solidFill>
                    <a:srgbClr val="D7CCC8"/>
                  </a:solidFill>
                </a:rPr>
                <a:t>2</a:t>
              </a:r>
            </a:p>
          </p:txBody>
        </p:sp>
        <p:sp>
          <p:nvSpPr>
            <p:cNvPr id="298" name="Square"/>
            <p:cNvSpPr/>
            <p:nvPr/>
          </p:nvSpPr>
          <p:spPr>
            <a:xfrm>
              <a:off x="0" y="446098"/>
              <a:ext cx="812779" cy="812779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1272880" y="7610439"/>
            <a:ext cx="8549614" cy="1006476"/>
            <a:chOff x="0" y="0"/>
            <a:chExt cx="8549612" cy="1006475"/>
          </a:xfrm>
        </p:grpSpPr>
        <p:sp>
          <p:nvSpPr>
            <p:cNvPr id="300" name="major - breaking changes"/>
            <p:cNvSpPr txBox="1"/>
            <p:nvPr/>
          </p:nvSpPr>
          <p:spPr>
            <a:xfrm>
              <a:off x="883892" y="0"/>
              <a:ext cx="7665721" cy="1006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major 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- breaking changes</a:t>
              </a:r>
            </a:p>
          </p:txBody>
        </p:sp>
        <p:sp>
          <p:nvSpPr>
            <p:cNvPr id="301" name="Square"/>
            <p:cNvSpPr/>
            <p:nvPr/>
          </p:nvSpPr>
          <p:spPr>
            <a:xfrm>
              <a:off x="0" y="202745"/>
              <a:ext cx="600986" cy="600986"/>
            </a:xfrm>
            <a:prstGeom prst="rect">
              <a:avLst/>
            </a:prstGeom>
            <a:solidFill>
              <a:srgbClr val="F5005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1272880" y="8929749"/>
            <a:ext cx="2153894" cy="1570494"/>
            <a:chOff x="0" y="202745"/>
            <a:chExt cx="2153892" cy="1570492"/>
          </a:xfrm>
        </p:grpSpPr>
        <p:sp>
          <p:nvSpPr>
            <p:cNvPr id="303" name="minor - features, improvements"/>
            <p:cNvSpPr/>
            <p:nvPr/>
          </p:nvSpPr>
          <p:spPr>
            <a:xfrm>
              <a:off x="883892" y="5032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minor 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- features, improvements</a:t>
              </a:r>
            </a:p>
          </p:txBody>
        </p:sp>
        <p:sp>
          <p:nvSpPr>
            <p:cNvPr id="304" name="Square"/>
            <p:cNvSpPr/>
            <p:nvPr/>
          </p:nvSpPr>
          <p:spPr>
            <a:xfrm>
              <a:off x="0" y="202745"/>
              <a:ext cx="600986" cy="600986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08" name="Group"/>
          <p:cNvGrpSpPr/>
          <p:nvPr/>
        </p:nvGrpSpPr>
        <p:grpSpPr>
          <a:xfrm>
            <a:off x="1272880" y="10046315"/>
            <a:ext cx="2153894" cy="1570493"/>
            <a:chOff x="0" y="202745"/>
            <a:chExt cx="2153892" cy="1570492"/>
          </a:xfrm>
        </p:grpSpPr>
        <p:sp>
          <p:nvSpPr>
            <p:cNvPr id="306" name="patch - patches, bug fixes"/>
            <p:cNvSpPr/>
            <p:nvPr/>
          </p:nvSpPr>
          <p:spPr>
            <a:xfrm>
              <a:off x="883892" y="50323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 sz="50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patch 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- patches, bug fixes</a:t>
              </a:r>
            </a:p>
          </p:txBody>
        </p:sp>
        <p:sp>
          <p:nvSpPr>
            <p:cNvPr id="307" name="Square"/>
            <p:cNvSpPr/>
            <p:nvPr/>
          </p:nvSpPr>
          <p:spPr>
            <a:xfrm>
              <a:off x="0" y="202745"/>
              <a:ext cx="600986" cy="600986"/>
            </a:xfrm>
            <a:prstGeom prst="rect">
              <a:avLst/>
            </a:prstGeom>
            <a:solidFill>
              <a:srgbClr val="D7CC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0B0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le 6"/>
          <p:cNvSpPr txBox="1"/>
          <p:nvPr>
            <p:ph type="title"/>
          </p:nvPr>
        </p:nvSpPr>
        <p:spPr>
          <a:xfrm>
            <a:off x="7025509" y="1119893"/>
            <a:ext cx="1033298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Go 1.5 vendor experiment</a:t>
            </a:r>
          </a:p>
        </p:txBody>
      </p:sp>
      <p:pic>
        <p:nvPicPr>
          <p:cNvPr id="31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4" name="Group"/>
          <p:cNvGrpSpPr/>
          <p:nvPr/>
        </p:nvGrpSpPr>
        <p:grpSpPr>
          <a:xfrm>
            <a:off x="10301255" y="2756141"/>
            <a:ext cx="8188154" cy="1778230"/>
            <a:chOff x="0" y="0"/>
            <a:chExt cx="8188153" cy="1778229"/>
          </a:xfrm>
        </p:grpSpPr>
        <p:sp>
          <p:nvSpPr>
            <p:cNvPr id="312" name="Rectangle"/>
            <p:cNvSpPr/>
            <p:nvPr/>
          </p:nvSpPr>
          <p:spPr>
            <a:xfrm>
              <a:off x="0" y="0"/>
              <a:ext cx="8188154" cy="1016461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3" name="$GOPATH/src/github.com/steevehook/project"/>
            <p:cNvSpPr/>
            <p:nvPr/>
          </p:nvSpPr>
          <p:spPr>
            <a:xfrm>
              <a:off x="196028" y="5082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$GOPATH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/src/github.com/steevehook/project</a:t>
              </a:r>
            </a:p>
          </p:txBody>
        </p:sp>
      </p:grpSp>
      <p:grpSp>
        <p:nvGrpSpPr>
          <p:cNvPr id="317" name="Group"/>
          <p:cNvGrpSpPr/>
          <p:nvPr/>
        </p:nvGrpSpPr>
        <p:grpSpPr>
          <a:xfrm>
            <a:off x="11190255" y="9891988"/>
            <a:ext cx="2550633" cy="1764901"/>
            <a:chOff x="0" y="0"/>
            <a:chExt cx="2550632" cy="1764899"/>
          </a:xfrm>
        </p:grpSpPr>
        <p:sp>
          <p:nvSpPr>
            <p:cNvPr id="315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6" name="package 3"/>
            <p:cNvSpPr/>
            <p:nvPr/>
          </p:nvSpPr>
          <p:spPr>
            <a:xfrm>
              <a:off x="30301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 3</a:t>
              </a:r>
            </a:p>
          </p:txBody>
        </p:sp>
      </p:grpSp>
      <p:grpSp>
        <p:nvGrpSpPr>
          <p:cNvPr id="320" name="Group"/>
          <p:cNvGrpSpPr/>
          <p:nvPr/>
        </p:nvGrpSpPr>
        <p:grpSpPr>
          <a:xfrm>
            <a:off x="10745755" y="7479173"/>
            <a:ext cx="2550633" cy="1764900"/>
            <a:chOff x="0" y="0"/>
            <a:chExt cx="2550632" cy="1764899"/>
          </a:xfrm>
        </p:grpSpPr>
        <p:sp>
          <p:nvSpPr>
            <p:cNvPr id="318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19" name="main"/>
            <p:cNvSpPr/>
            <p:nvPr/>
          </p:nvSpPr>
          <p:spPr>
            <a:xfrm>
              <a:off x="770453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main</a:t>
              </a:r>
            </a:p>
          </p:txBody>
        </p:sp>
      </p:grpSp>
      <p:grpSp>
        <p:nvGrpSpPr>
          <p:cNvPr id="323" name="Group"/>
          <p:cNvGrpSpPr/>
          <p:nvPr/>
        </p:nvGrpSpPr>
        <p:grpSpPr>
          <a:xfrm>
            <a:off x="10745755" y="3956894"/>
            <a:ext cx="2550633" cy="1764901"/>
            <a:chOff x="0" y="0"/>
            <a:chExt cx="2550632" cy="1764899"/>
          </a:xfrm>
        </p:grpSpPr>
        <p:sp>
          <p:nvSpPr>
            <p:cNvPr id="321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2" name="package1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package1</a:t>
              </a:r>
            </a:p>
          </p:txBody>
        </p:sp>
      </p:grpSp>
      <p:grpSp>
        <p:nvGrpSpPr>
          <p:cNvPr id="326" name="Group"/>
          <p:cNvGrpSpPr/>
          <p:nvPr/>
        </p:nvGrpSpPr>
        <p:grpSpPr>
          <a:xfrm>
            <a:off x="10745755" y="5130987"/>
            <a:ext cx="2550633" cy="1764901"/>
            <a:chOff x="0" y="0"/>
            <a:chExt cx="2550632" cy="1764899"/>
          </a:xfrm>
        </p:grpSpPr>
        <p:sp>
          <p:nvSpPr>
            <p:cNvPr id="324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5" name="package2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package2</a:t>
              </a:r>
            </a:p>
          </p:txBody>
        </p:sp>
      </p:grpSp>
      <p:grpSp>
        <p:nvGrpSpPr>
          <p:cNvPr id="329" name="Group"/>
          <p:cNvGrpSpPr/>
          <p:nvPr/>
        </p:nvGrpSpPr>
        <p:grpSpPr>
          <a:xfrm>
            <a:off x="10745755" y="6305080"/>
            <a:ext cx="2550633" cy="1764900"/>
            <a:chOff x="0" y="0"/>
            <a:chExt cx="2550632" cy="1764899"/>
          </a:xfrm>
        </p:grpSpPr>
        <p:sp>
          <p:nvSpPr>
            <p:cNvPr id="327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8" name="package3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package3</a:t>
              </a:r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10745755" y="8653266"/>
            <a:ext cx="7750713" cy="1764900"/>
            <a:chOff x="0" y="0"/>
            <a:chExt cx="7750712" cy="1764899"/>
          </a:xfrm>
        </p:grpSpPr>
        <p:sp>
          <p:nvSpPr>
            <p:cNvPr id="330" name="Rectangle"/>
            <p:cNvSpPr/>
            <p:nvPr/>
          </p:nvSpPr>
          <p:spPr>
            <a:xfrm>
              <a:off x="0" y="0"/>
              <a:ext cx="7750713" cy="989800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1" name="vendor/github.com/steevehook/project"/>
            <p:cNvSpPr/>
            <p:nvPr/>
          </p:nvSpPr>
          <p:spPr>
            <a:xfrm>
              <a:off x="900060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vendor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/github.com/steevehook/project</a:t>
              </a:r>
            </a:p>
          </p:txBody>
        </p:sp>
        <p:pic>
          <p:nvPicPr>
            <p:cNvPr id="332" name="folder (1).png" descr="fold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62843" y="228607"/>
              <a:ext cx="505223" cy="505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4" name="Rectangle"/>
          <p:cNvSpPr/>
          <p:nvPr/>
        </p:nvSpPr>
        <p:spPr>
          <a:xfrm>
            <a:off x="884381" y="3030873"/>
            <a:ext cx="8755623" cy="4276054"/>
          </a:xfrm>
          <a:prstGeom prst="rect">
            <a:avLst/>
          </a:prstGeom>
          <a:solidFill>
            <a:srgbClr val="37474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5" name="package main…"/>
          <p:cNvSpPr txBox="1"/>
          <p:nvPr/>
        </p:nvSpPr>
        <p:spPr>
          <a:xfrm>
            <a:off x="1210397" y="3408362"/>
            <a:ext cx="8103591" cy="3521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9C27B0"/>
                </a:solidFill>
              </a:rPr>
              <a:t>package</a:t>
            </a:r>
            <a:r>
              <a:t> main</a:t>
            </a:r>
          </a:p>
          <a:p>
            <a:pPr>
              <a:spcBef>
                <a:spcPts val="0"/>
              </a:spcBef>
              <a:defRPr>
                <a:solidFill>
                  <a:srgbClr val="FFFFFF"/>
                </a:solidFill>
              </a:defRPr>
            </a:pPr>
          </a:p>
          <a:p>
            <a:pPr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rPr>
                <a:solidFill>
                  <a:srgbClr val="9C27B0"/>
                </a:solidFill>
              </a:rPr>
              <a:t>import</a:t>
            </a:r>
            <a:r>
              <a:t>(</a:t>
            </a:r>
          </a:p>
          <a:p>
            <a:pPr lvl="1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t>    _ </a:t>
            </a:r>
            <a:r>
              <a:rPr>
                <a:solidFill>
                  <a:srgbClr val="8BC34A"/>
                </a:solidFill>
              </a:rPr>
              <a:t>"github.com/steevehook/project/package1"</a:t>
            </a:r>
          </a:p>
          <a:p>
            <a:pPr lvl="1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t>    _ </a:t>
            </a:r>
            <a:r>
              <a:rPr>
                <a:solidFill>
                  <a:srgbClr val="8BC34A"/>
                </a:solidFill>
              </a:rPr>
              <a:t>"github.com/steevehook/project/package2"</a:t>
            </a:r>
          </a:p>
          <a:p>
            <a:pPr lvl="1"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t>    _ </a:t>
            </a:r>
            <a:r>
              <a:rPr>
                <a:solidFill>
                  <a:srgbClr val="8BC34A"/>
                </a:solidFill>
              </a:rPr>
              <a:t>"github.com/steevehook/project/package3"</a:t>
            </a:r>
          </a:p>
          <a:p>
            <a:pPr>
              <a:spcBef>
                <a:spcPts val="0"/>
              </a:spcBef>
              <a:defRPr>
                <a:solidFill>
                  <a:srgbClr val="FFFFFF"/>
                </a:solidFill>
              </a:defRPr>
            </a:pPr>
            <a: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How do imports resolve?</a:t>
            </a:r>
          </a:p>
        </p:txBody>
      </p:sp>
      <p:pic>
        <p:nvPicPr>
          <p:cNvPr id="33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1" name="Group"/>
          <p:cNvGrpSpPr/>
          <p:nvPr/>
        </p:nvGrpSpPr>
        <p:grpSpPr>
          <a:xfrm>
            <a:off x="1269999" y="3809728"/>
            <a:ext cx="6538995" cy="1764901"/>
            <a:chOff x="0" y="0"/>
            <a:chExt cx="6538993" cy="1764899"/>
          </a:xfrm>
        </p:grpSpPr>
        <p:sp>
          <p:nvSpPr>
            <p:cNvPr id="339" name="Rectangle"/>
            <p:cNvSpPr/>
            <p:nvPr/>
          </p:nvSpPr>
          <p:spPr>
            <a:xfrm>
              <a:off x="0" y="0"/>
              <a:ext cx="6538994" cy="989800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0" name="import &quot;github.com/u/p/pkg1&quot;"/>
            <p:cNvSpPr/>
            <p:nvPr/>
          </p:nvSpPr>
          <p:spPr>
            <a:xfrm>
              <a:off x="196193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import "</a:t>
              </a:r>
              <a:r>
                <a:t>github.com/u/p/pkg1"</a:t>
              </a:r>
            </a:p>
          </p:txBody>
        </p:sp>
      </p:grpSp>
      <p:grpSp>
        <p:nvGrpSpPr>
          <p:cNvPr id="344" name="Group"/>
          <p:cNvGrpSpPr/>
          <p:nvPr/>
        </p:nvGrpSpPr>
        <p:grpSpPr>
          <a:xfrm>
            <a:off x="1186500" y="2971233"/>
            <a:ext cx="6622494" cy="699855"/>
            <a:chOff x="0" y="0"/>
            <a:chExt cx="6622492" cy="699854"/>
          </a:xfrm>
        </p:grpSpPr>
        <p:sp>
          <p:nvSpPr>
            <p:cNvPr id="342" name="Rectangle"/>
            <p:cNvSpPr/>
            <p:nvPr/>
          </p:nvSpPr>
          <p:spPr>
            <a:xfrm>
              <a:off x="83499" y="564257"/>
              <a:ext cx="6538994" cy="135598"/>
            </a:xfrm>
            <a:prstGeom prst="rect">
              <a:avLst/>
            </a:prstGeom>
            <a:solidFill>
              <a:srgbClr val="00B0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3" name="main.go"/>
            <p:cNvSpPr txBox="1"/>
            <p:nvPr/>
          </p:nvSpPr>
          <p:spPr>
            <a:xfrm>
              <a:off x="0" y="0"/>
              <a:ext cx="1575131" cy="6254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main.go</a:t>
              </a:r>
            </a:p>
          </p:txBody>
        </p:sp>
      </p:grpSp>
      <p:sp>
        <p:nvSpPr>
          <p:cNvPr id="345" name="…"/>
          <p:cNvSpPr txBox="1"/>
          <p:nvPr/>
        </p:nvSpPr>
        <p:spPr>
          <a:xfrm>
            <a:off x="5014679" y="7013748"/>
            <a:ext cx="7778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349" name="Group"/>
          <p:cNvGrpSpPr/>
          <p:nvPr/>
        </p:nvGrpSpPr>
        <p:grpSpPr>
          <a:xfrm>
            <a:off x="1270000" y="6408899"/>
            <a:ext cx="8119603" cy="989801"/>
            <a:chOff x="0" y="0"/>
            <a:chExt cx="8119602" cy="989799"/>
          </a:xfrm>
        </p:grpSpPr>
        <p:sp>
          <p:nvSpPr>
            <p:cNvPr id="346" name="Rectangle"/>
            <p:cNvSpPr/>
            <p:nvPr/>
          </p:nvSpPr>
          <p:spPr>
            <a:xfrm>
              <a:off x="0" y="0"/>
              <a:ext cx="8119603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7" name="$GOPATH/src/github.com/u/p/pkg1"/>
            <p:cNvSpPr txBox="1"/>
            <p:nvPr/>
          </p:nvSpPr>
          <p:spPr>
            <a:xfrm>
              <a:off x="1028789" y="182162"/>
              <a:ext cx="67923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$GOPATH/src/github.com/u/p/pkg1</a:t>
              </a:r>
            </a:p>
          </p:txBody>
        </p:sp>
        <p:pic>
          <p:nvPicPr>
            <p:cNvPr id="348" name="folder (1).png" descr="fold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53" name="Group"/>
          <p:cNvGrpSpPr/>
          <p:nvPr/>
        </p:nvGrpSpPr>
        <p:grpSpPr>
          <a:xfrm>
            <a:off x="1778000" y="7845271"/>
            <a:ext cx="8119603" cy="989801"/>
            <a:chOff x="0" y="0"/>
            <a:chExt cx="8119602" cy="989799"/>
          </a:xfrm>
        </p:grpSpPr>
        <p:sp>
          <p:nvSpPr>
            <p:cNvPr id="350" name="Rectangle"/>
            <p:cNvSpPr/>
            <p:nvPr/>
          </p:nvSpPr>
          <p:spPr>
            <a:xfrm>
              <a:off x="0" y="0"/>
              <a:ext cx="8119603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1" name="$GOPATH/src/github.com/u/p/pkg1"/>
            <p:cNvSpPr txBox="1"/>
            <p:nvPr/>
          </p:nvSpPr>
          <p:spPr>
            <a:xfrm>
              <a:off x="1028789" y="182162"/>
              <a:ext cx="67923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$GOPATH/src/github.com/u/p/pkg1</a:t>
              </a:r>
            </a:p>
          </p:txBody>
        </p:sp>
        <p:pic>
          <p:nvPicPr>
            <p:cNvPr id="352" name="folder (1).png" descr="fold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4" name="…"/>
          <p:cNvSpPr txBox="1"/>
          <p:nvPr/>
        </p:nvSpPr>
        <p:spPr>
          <a:xfrm>
            <a:off x="5014679" y="8406213"/>
            <a:ext cx="7778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358" name="Group"/>
          <p:cNvGrpSpPr/>
          <p:nvPr/>
        </p:nvGrpSpPr>
        <p:grpSpPr>
          <a:xfrm>
            <a:off x="2286000" y="9237737"/>
            <a:ext cx="8119603" cy="989800"/>
            <a:chOff x="0" y="0"/>
            <a:chExt cx="8119602" cy="989799"/>
          </a:xfrm>
        </p:grpSpPr>
        <p:sp>
          <p:nvSpPr>
            <p:cNvPr id="355" name="Rectangle"/>
            <p:cNvSpPr/>
            <p:nvPr/>
          </p:nvSpPr>
          <p:spPr>
            <a:xfrm>
              <a:off x="0" y="0"/>
              <a:ext cx="8119603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6" name="$GOPATH/src/github.com/u/p/pkg1"/>
            <p:cNvSpPr txBox="1"/>
            <p:nvPr/>
          </p:nvSpPr>
          <p:spPr>
            <a:xfrm>
              <a:off x="1028789" y="182162"/>
              <a:ext cx="67923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$GOPATH/src/github.com/u/p/pkg1</a:t>
              </a:r>
            </a:p>
          </p:txBody>
        </p:sp>
        <p:pic>
          <p:nvPicPr>
            <p:cNvPr id="357" name="folder (1).png" descr="fold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9" name="…"/>
          <p:cNvSpPr txBox="1"/>
          <p:nvPr/>
        </p:nvSpPr>
        <p:spPr>
          <a:xfrm>
            <a:off x="5014679" y="9798679"/>
            <a:ext cx="777876" cy="993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4900">
                <a:solidFill>
                  <a:srgbClr val="FFFFFF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363" name="Group"/>
          <p:cNvGrpSpPr/>
          <p:nvPr/>
        </p:nvGrpSpPr>
        <p:grpSpPr>
          <a:xfrm>
            <a:off x="2794000" y="10630203"/>
            <a:ext cx="8119603" cy="989800"/>
            <a:chOff x="0" y="0"/>
            <a:chExt cx="8119602" cy="989799"/>
          </a:xfrm>
        </p:grpSpPr>
        <p:sp>
          <p:nvSpPr>
            <p:cNvPr id="360" name="Rectangle"/>
            <p:cNvSpPr/>
            <p:nvPr/>
          </p:nvSpPr>
          <p:spPr>
            <a:xfrm>
              <a:off x="0" y="0"/>
              <a:ext cx="8119603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1" name="$GOPATH/src/github.com/u/p/pkg1"/>
            <p:cNvSpPr txBox="1"/>
            <p:nvPr/>
          </p:nvSpPr>
          <p:spPr>
            <a:xfrm>
              <a:off x="1028789" y="182162"/>
              <a:ext cx="67923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$GOPATH/src/github.com/u/p/pkg1</a:t>
              </a:r>
            </a:p>
          </p:txBody>
        </p:sp>
        <p:pic>
          <p:nvPicPr>
            <p:cNvPr id="362" name="folder (1).png" descr="fold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98470" y="242289"/>
              <a:ext cx="505223" cy="505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7" name="Group"/>
          <p:cNvGrpSpPr/>
          <p:nvPr/>
        </p:nvGrpSpPr>
        <p:grpSpPr>
          <a:xfrm>
            <a:off x="2794000" y="11883063"/>
            <a:ext cx="2933866" cy="989800"/>
            <a:chOff x="0" y="0"/>
            <a:chExt cx="2933865" cy="989799"/>
          </a:xfrm>
        </p:grpSpPr>
        <p:sp>
          <p:nvSpPr>
            <p:cNvPr id="364" name="Rectangle"/>
            <p:cNvSpPr/>
            <p:nvPr/>
          </p:nvSpPr>
          <p:spPr>
            <a:xfrm>
              <a:off x="0" y="0"/>
              <a:ext cx="2933866" cy="989800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5" name="main.go"/>
            <p:cNvSpPr txBox="1"/>
            <p:nvPr/>
          </p:nvSpPr>
          <p:spPr>
            <a:xfrm>
              <a:off x="1028789" y="182162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main.go</a:t>
              </a:r>
            </a:p>
          </p:txBody>
        </p:sp>
        <p:pic>
          <p:nvPicPr>
            <p:cNvPr id="366" name="doc (2).png" descr="doc (2)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03291" y="240900"/>
              <a:ext cx="508001" cy="50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71" name="Group"/>
          <p:cNvGrpSpPr/>
          <p:nvPr/>
        </p:nvGrpSpPr>
        <p:grpSpPr>
          <a:xfrm>
            <a:off x="1287327" y="5113806"/>
            <a:ext cx="12408270" cy="1760409"/>
            <a:chOff x="0" y="0"/>
            <a:chExt cx="12408269" cy="1760407"/>
          </a:xfrm>
        </p:grpSpPr>
        <p:sp>
          <p:nvSpPr>
            <p:cNvPr id="368" name="Rectangle"/>
            <p:cNvSpPr/>
            <p:nvPr/>
          </p:nvSpPr>
          <p:spPr>
            <a:xfrm>
              <a:off x="0" y="0"/>
              <a:ext cx="12408270" cy="980816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9" name="$GOPATH &lt; vendorN &lt; vendorN-1 &lt; … &lt; vendor0"/>
            <p:cNvSpPr/>
            <p:nvPr/>
          </p:nvSpPr>
          <p:spPr>
            <a:xfrm>
              <a:off x="1569613" y="49040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3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$GOPATH &lt; vendorN &lt; </a:t>
              </a:r>
              <a:r>
                <a:t>vendorN-1</a:t>
              </a:r>
              <a:r>
                <a:t> &lt; … &lt; </a:t>
              </a:r>
              <a:r>
                <a:t>vendor0</a:t>
              </a:r>
            </a:p>
          </p:txBody>
        </p:sp>
        <p:pic>
          <p:nvPicPr>
            <p:cNvPr id="370" name="books.png" descr="books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81926" y="99097"/>
              <a:ext cx="782620" cy="7826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itle 6"/>
          <p:cNvSpPr txBox="1"/>
          <p:nvPr>
            <p:ph type="title"/>
          </p:nvPr>
        </p:nvSpPr>
        <p:spPr>
          <a:xfrm>
            <a:off x="6977515" y="1119893"/>
            <a:ext cx="10428970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Nested vendor directories?</a:t>
            </a:r>
          </a:p>
        </p:txBody>
      </p:sp>
      <p:pic>
        <p:nvPicPr>
          <p:cNvPr id="374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no-entry.png" descr="no-ent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40799" y="4533899"/>
            <a:ext cx="6502401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imports inside vendor</a:t>
            </a:r>
          </a:p>
        </p:txBody>
      </p:sp>
      <p:pic>
        <p:nvPicPr>
          <p:cNvPr id="37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2" name="Group"/>
          <p:cNvGrpSpPr/>
          <p:nvPr/>
        </p:nvGrpSpPr>
        <p:grpSpPr>
          <a:xfrm>
            <a:off x="1450249" y="6938010"/>
            <a:ext cx="21483502" cy="1694180"/>
            <a:chOff x="0" y="0"/>
            <a:chExt cx="21483501" cy="1694178"/>
          </a:xfrm>
        </p:grpSpPr>
        <p:sp>
          <p:nvSpPr>
            <p:cNvPr id="379" name="Rectangle"/>
            <p:cNvSpPr/>
            <p:nvPr/>
          </p:nvSpPr>
          <p:spPr>
            <a:xfrm>
              <a:off x="0" y="0"/>
              <a:ext cx="21483502" cy="1694179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0" name="$GOPATH &lt; vendorN &lt; vendorN-1 &lt; … &lt; vendor0"/>
            <p:cNvSpPr txBox="1"/>
            <p:nvPr/>
          </p:nvSpPr>
          <p:spPr>
            <a:xfrm>
              <a:off x="1762402" y="274001"/>
              <a:ext cx="19224812" cy="1146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8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t>$GOPATH &lt; vendorN &lt; </a:t>
              </a:r>
              <a:r>
                <a:t>vendorN-1</a:t>
              </a:r>
              <a:r>
                <a:t> &lt; … &lt; </a:t>
              </a:r>
              <a:r>
                <a:t>vendor0</a:t>
              </a:r>
            </a:p>
          </p:txBody>
        </p:sp>
        <p:pic>
          <p:nvPicPr>
            <p:cNvPr id="381" name="books.png" descr="books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6286" y="377350"/>
              <a:ext cx="939478" cy="9394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Import shadowing</a:t>
            </a:r>
          </a:p>
        </p:txBody>
      </p:sp>
      <p:pic>
        <p:nvPicPr>
          <p:cNvPr id="38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8" name="Group"/>
          <p:cNvGrpSpPr/>
          <p:nvPr/>
        </p:nvGrpSpPr>
        <p:grpSpPr>
          <a:xfrm>
            <a:off x="1270000" y="3722276"/>
            <a:ext cx="8188154" cy="1778231"/>
            <a:chOff x="0" y="0"/>
            <a:chExt cx="8188153" cy="1778229"/>
          </a:xfrm>
        </p:grpSpPr>
        <p:sp>
          <p:nvSpPr>
            <p:cNvPr id="386" name="Rectangle"/>
            <p:cNvSpPr/>
            <p:nvPr/>
          </p:nvSpPr>
          <p:spPr>
            <a:xfrm>
              <a:off x="0" y="0"/>
              <a:ext cx="8188154" cy="1016461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7" name="$GOPATH/src/github.com/steevehook/project"/>
            <p:cNvSpPr/>
            <p:nvPr/>
          </p:nvSpPr>
          <p:spPr>
            <a:xfrm>
              <a:off x="196028" y="50822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$GOPATH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/src/github.com/steevehook/project</a:t>
              </a:r>
            </a:p>
          </p:txBody>
        </p:sp>
      </p:grpSp>
      <p:grpSp>
        <p:nvGrpSpPr>
          <p:cNvPr id="391" name="Group"/>
          <p:cNvGrpSpPr/>
          <p:nvPr/>
        </p:nvGrpSpPr>
        <p:grpSpPr>
          <a:xfrm>
            <a:off x="2921000" y="10858124"/>
            <a:ext cx="2550634" cy="1764900"/>
            <a:chOff x="0" y="0"/>
            <a:chExt cx="2550632" cy="1764899"/>
          </a:xfrm>
        </p:grpSpPr>
        <p:sp>
          <p:nvSpPr>
            <p:cNvPr id="389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0" name="package 3"/>
            <p:cNvSpPr/>
            <p:nvPr/>
          </p:nvSpPr>
          <p:spPr>
            <a:xfrm>
              <a:off x="30301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 3</a:t>
              </a:r>
            </a:p>
          </p:txBody>
        </p:sp>
      </p:grpSp>
      <p:grpSp>
        <p:nvGrpSpPr>
          <p:cNvPr id="394" name="Group"/>
          <p:cNvGrpSpPr/>
          <p:nvPr/>
        </p:nvGrpSpPr>
        <p:grpSpPr>
          <a:xfrm>
            <a:off x="2095500" y="8445308"/>
            <a:ext cx="2550634" cy="1764901"/>
            <a:chOff x="0" y="0"/>
            <a:chExt cx="2550632" cy="1764899"/>
          </a:xfrm>
        </p:grpSpPr>
        <p:sp>
          <p:nvSpPr>
            <p:cNvPr id="392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00BFA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3" name="main"/>
            <p:cNvSpPr/>
            <p:nvPr/>
          </p:nvSpPr>
          <p:spPr>
            <a:xfrm>
              <a:off x="770453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main</a:t>
              </a:r>
            </a:p>
          </p:txBody>
        </p:sp>
      </p:grpSp>
      <p:grpSp>
        <p:nvGrpSpPr>
          <p:cNvPr id="397" name="Group"/>
          <p:cNvGrpSpPr/>
          <p:nvPr/>
        </p:nvGrpSpPr>
        <p:grpSpPr>
          <a:xfrm>
            <a:off x="2095500" y="4923030"/>
            <a:ext cx="2550634" cy="1764900"/>
            <a:chOff x="0" y="0"/>
            <a:chExt cx="2550632" cy="1764899"/>
          </a:xfrm>
        </p:grpSpPr>
        <p:sp>
          <p:nvSpPr>
            <p:cNvPr id="395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6" name="package1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package1</a:t>
              </a:r>
            </a:p>
          </p:txBody>
        </p:sp>
      </p:grpSp>
      <p:grpSp>
        <p:nvGrpSpPr>
          <p:cNvPr id="400" name="Group"/>
          <p:cNvGrpSpPr/>
          <p:nvPr/>
        </p:nvGrpSpPr>
        <p:grpSpPr>
          <a:xfrm>
            <a:off x="2095500" y="6097123"/>
            <a:ext cx="2550634" cy="1764900"/>
            <a:chOff x="0" y="0"/>
            <a:chExt cx="2550632" cy="1764899"/>
          </a:xfrm>
        </p:grpSpPr>
        <p:sp>
          <p:nvSpPr>
            <p:cNvPr id="398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9" name="package2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package2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2095500" y="7271215"/>
            <a:ext cx="2550634" cy="1764901"/>
            <a:chOff x="0" y="0"/>
            <a:chExt cx="2550632" cy="1764899"/>
          </a:xfrm>
        </p:grpSpPr>
        <p:sp>
          <p:nvSpPr>
            <p:cNvPr id="401" name="Rectangle"/>
            <p:cNvSpPr/>
            <p:nvPr/>
          </p:nvSpPr>
          <p:spPr>
            <a:xfrm>
              <a:off x="0" y="0"/>
              <a:ext cx="2550633" cy="989800"/>
            </a:xfrm>
            <a:prstGeom prst="rect">
              <a:avLst/>
            </a:prstGeom>
            <a:solidFill>
              <a:srgbClr val="CE93D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2" name="package3"/>
            <p:cNvSpPr/>
            <p:nvPr/>
          </p:nvSpPr>
          <p:spPr>
            <a:xfrm>
              <a:off x="347467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package3</a:t>
              </a:r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2095500" y="9619401"/>
            <a:ext cx="7750713" cy="1764901"/>
            <a:chOff x="0" y="0"/>
            <a:chExt cx="7750712" cy="1764899"/>
          </a:xfrm>
        </p:grpSpPr>
        <p:sp>
          <p:nvSpPr>
            <p:cNvPr id="404" name="Rectangle"/>
            <p:cNvSpPr/>
            <p:nvPr/>
          </p:nvSpPr>
          <p:spPr>
            <a:xfrm>
              <a:off x="0" y="0"/>
              <a:ext cx="7750713" cy="989800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5" name="vendor/github.com/steevehook/project"/>
            <p:cNvSpPr/>
            <p:nvPr/>
          </p:nvSpPr>
          <p:spPr>
            <a:xfrm>
              <a:off x="900060" y="4948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b="1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r>
                <a:t>vendor</a:t>
              </a:r>
              <a:r>
                <a:rPr b="0">
                  <a:latin typeface="Avenir Next Medium"/>
                  <a:ea typeface="Avenir Next Medium"/>
                  <a:cs typeface="Avenir Next Medium"/>
                  <a:sym typeface="Avenir Next Medium"/>
                </a:rPr>
                <a:t>/github.com/steevehook/project</a:t>
              </a:r>
            </a:p>
          </p:txBody>
        </p:sp>
        <p:pic>
          <p:nvPicPr>
            <p:cNvPr id="406" name="folder (1).png" descr="folder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262843" y="228607"/>
              <a:ext cx="505223" cy="505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