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.png"/><Relationship Id="rId6" Type="http://schemas.openxmlformats.org/officeDocument/2006/relationships/image" Target="../media/image26.png"/><Relationship Id="rId7" Type="http://schemas.openxmlformats.org/officeDocument/2006/relationships/image" Target="../media/image22.png"/><Relationship Id="rId8" Type="http://schemas.openxmlformats.org/officeDocument/2006/relationships/image" Target="../media/image2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5152339" y="8026922"/>
            <a:ext cx="14079322" cy="220768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cap="none" sz="102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vendor dir in Go</a:t>
            </a:r>
          </a:p>
        </p:txBody>
      </p:sp>
      <p:pic>
        <p:nvPicPr>
          <p:cNvPr id="18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500" y="2946400"/>
            <a:ext cx="4445000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itle 6"/>
          <p:cNvSpPr txBox="1"/>
          <p:nvPr>
            <p:ph type="title"/>
          </p:nvPr>
        </p:nvSpPr>
        <p:spPr>
          <a:xfrm>
            <a:off x="4096229" y="1119893"/>
            <a:ext cx="161915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import path checking is disabled for vendor</a:t>
            </a:r>
          </a:p>
        </p:txBody>
      </p:sp>
      <p:sp>
        <p:nvSpPr>
          <p:cNvPr id="480" name="Title 6"/>
          <p:cNvSpPr txBox="1"/>
          <p:nvPr/>
        </p:nvSpPr>
        <p:spPr>
          <a:xfrm>
            <a:off x="3902985" y="1119893"/>
            <a:ext cx="16578030" cy="128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8000">
                <a:solidFill>
                  <a:srgbClr val="66C2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import path checking is disabled for vendor</a:t>
            </a:r>
          </a:p>
        </p:txBody>
      </p:sp>
      <p:pic>
        <p:nvPicPr>
          <p:cNvPr id="48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no-entry.png" descr="no-ent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40800" y="4533900"/>
            <a:ext cx="6502400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afterEffect" presetSubtype="0" presetID="35" grpId="1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6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itle 6"/>
          <p:cNvSpPr txBox="1"/>
          <p:nvPr>
            <p:ph type="title"/>
          </p:nvPr>
        </p:nvSpPr>
        <p:spPr>
          <a:xfrm>
            <a:off x="4096229" y="1119893"/>
            <a:ext cx="161915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Import path checking</a:t>
            </a:r>
          </a:p>
        </p:txBody>
      </p:sp>
      <p:pic>
        <p:nvPicPr>
          <p:cNvPr id="485" name="code.png" descr="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340" y="6438008"/>
            <a:ext cx="2032001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server.png" descr="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5782" y="6438008"/>
            <a:ext cx="2032001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7" name="packing.png" descr="packin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049066" y="6483006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8" name="bitbucket-logo.png" descr="bitbucket-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264720" y="6363895"/>
            <a:ext cx="2143222" cy="214322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9" name="github.png" descr="github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412506" y="3268288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0" name="gitlab-icon-rgb.png" descr="gitlab-icon-rgb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677615" y="8986777"/>
            <a:ext cx="3317433" cy="31645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4" name="Group"/>
          <p:cNvGrpSpPr/>
          <p:nvPr/>
        </p:nvGrpSpPr>
        <p:grpSpPr>
          <a:xfrm>
            <a:off x="15377290" y="6628284"/>
            <a:ext cx="8541369" cy="1614444"/>
            <a:chOff x="0" y="0"/>
            <a:chExt cx="8541367" cy="1614443"/>
          </a:xfrm>
        </p:grpSpPr>
        <p:sp>
          <p:nvSpPr>
            <p:cNvPr id="491" name="Rectangle"/>
            <p:cNvSpPr/>
            <p:nvPr/>
          </p:nvSpPr>
          <p:spPr>
            <a:xfrm>
              <a:off x="0" y="0"/>
              <a:ext cx="8541368" cy="1614444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92" name="package go.uber.org/zap // import &quot;go.uber.org/zap&quot;"/>
            <p:cNvSpPr txBox="1"/>
            <p:nvPr/>
          </p:nvSpPr>
          <p:spPr>
            <a:xfrm>
              <a:off x="274959" y="262897"/>
              <a:ext cx="7632752" cy="536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 sz="2300">
                  <a:solidFill>
                    <a:srgbClr val="FFFFFF"/>
                  </a:solidFill>
                </a:defRPr>
              </a:pPr>
              <a:r>
                <a:rPr b="1">
                  <a:solidFill>
                    <a:srgbClr val="9C27B0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package</a:t>
              </a:r>
              <a:r>
                <a:t> go.uber.org/zap </a:t>
              </a:r>
              <a:r>
                <a:rPr b="1">
                  <a:solidFill>
                    <a:srgbClr val="90A4AE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// import "go.uber.org/zap"</a:t>
              </a:r>
            </a:p>
          </p:txBody>
        </p:sp>
        <p:sp>
          <p:nvSpPr>
            <p:cNvPr id="493" name="package go.uber.org/zap /* import &quot;go.uber.org/zap&quot; */"/>
            <p:cNvSpPr txBox="1"/>
            <p:nvPr/>
          </p:nvSpPr>
          <p:spPr>
            <a:xfrm>
              <a:off x="274959" y="782735"/>
              <a:ext cx="7991451" cy="536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2300">
                  <a:solidFill>
                    <a:srgbClr val="FFFFFF"/>
                  </a:solidFill>
                </a:defRPr>
              </a:pPr>
              <a:r>
                <a:rPr b="1">
                  <a:solidFill>
                    <a:srgbClr val="9C27B0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package</a:t>
              </a:r>
              <a:r>
                <a:t> go.uber.org/zap </a:t>
              </a:r>
              <a:r>
                <a:rPr b="1">
                  <a:solidFill>
                    <a:srgbClr val="90A4AE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/* import "go.uber.org/zap" */</a:t>
              </a:r>
            </a:p>
          </p:txBody>
        </p:sp>
      </p:grpSp>
      <p:pic>
        <p:nvPicPr>
          <p:cNvPr id="495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168980" y="7232711"/>
            <a:ext cx="1181070" cy="405591"/>
          </a:xfrm>
          <a:prstGeom prst="rect">
            <a:avLst/>
          </a:prstGeom>
        </p:spPr>
      </p:pic>
      <p:pic>
        <p:nvPicPr>
          <p:cNvPr id="497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908422" y="7251213"/>
            <a:ext cx="1181070" cy="405591"/>
          </a:xfrm>
          <a:prstGeom prst="rect">
            <a:avLst/>
          </a:prstGeom>
        </p:spPr>
      </p:pic>
      <p:pic>
        <p:nvPicPr>
          <p:cNvPr id="499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7817526">
            <a:off x="6268207" y="5537557"/>
            <a:ext cx="2446112" cy="405591"/>
          </a:xfrm>
          <a:prstGeom prst="rect">
            <a:avLst/>
          </a:prstGeom>
        </p:spPr>
      </p:pic>
      <p:pic>
        <p:nvPicPr>
          <p:cNvPr id="501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3597043">
            <a:off x="6374316" y="8844305"/>
            <a:ext cx="2238882" cy="405592"/>
          </a:xfrm>
          <a:prstGeom prst="rect">
            <a:avLst/>
          </a:prstGeom>
        </p:spPr>
      </p:pic>
      <p:pic>
        <p:nvPicPr>
          <p:cNvPr id="503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601923" y="7251213"/>
            <a:ext cx="1181070" cy="405591"/>
          </a:xfrm>
          <a:prstGeom prst="rect">
            <a:avLst/>
          </a:prstGeom>
        </p:spPr>
      </p:pic>
      <p:pic>
        <p:nvPicPr>
          <p:cNvPr id="505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3646718">
            <a:off x="9983658" y="5587165"/>
            <a:ext cx="2382429" cy="405591"/>
          </a:xfrm>
          <a:prstGeom prst="rect">
            <a:avLst/>
          </a:prstGeom>
        </p:spPr>
      </p:pic>
      <p:pic>
        <p:nvPicPr>
          <p:cNvPr id="507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17906960">
            <a:off x="9983596" y="8795884"/>
            <a:ext cx="2402343" cy="405592"/>
          </a:xfrm>
          <a:prstGeom prst="rect">
            <a:avLst/>
          </a:prstGeom>
        </p:spPr>
      </p:pic>
      <p:pic>
        <p:nvPicPr>
          <p:cNvPr id="509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102598" y="7251213"/>
            <a:ext cx="1181069" cy="405591"/>
          </a:xfrm>
          <a:prstGeom prst="rect">
            <a:avLst/>
          </a:prstGeom>
        </p:spPr>
      </p:pic>
      <p:pic>
        <p:nvPicPr>
          <p:cNvPr id="527" name="Connection Line" descr="Connection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156280" y="7872356"/>
            <a:ext cx="5189370" cy="3381581"/>
          </a:xfrm>
          <a:prstGeom prst="rect">
            <a:avLst/>
          </a:prstGeom>
        </p:spPr>
      </p:pic>
      <p:pic>
        <p:nvPicPr>
          <p:cNvPr id="529" name="Connection Line" descr="Connection 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203023" y="3667902"/>
            <a:ext cx="5096519" cy="3302636"/>
          </a:xfrm>
          <a:prstGeom prst="rect">
            <a:avLst/>
          </a:prstGeom>
        </p:spPr>
      </p:pic>
      <p:grpSp>
        <p:nvGrpSpPr>
          <p:cNvPr id="515" name="Group"/>
          <p:cNvGrpSpPr/>
          <p:nvPr/>
        </p:nvGrpSpPr>
        <p:grpSpPr>
          <a:xfrm rot="16482788">
            <a:off x="4414911" y="4043361"/>
            <a:ext cx="532656" cy="532656"/>
            <a:chOff x="0" y="0"/>
            <a:chExt cx="532655" cy="532655"/>
          </a:xfrm>
        </p:grpSpPr>
        <p:sp>
          <p:nvSpPr>
            <p:cNvPr id="513" name="Rectangle"/>
            <p:cNvSpPr/>
            <p:nvPr/>
          </p:nvSpPr>
          <p:spPr>
            <a:xfrm>
              <a:off x="0" y="181272"/>
              <a:ext cx="532656" cy="170111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14" name="Rectangle"/>
            <p:cNvSpPr/>
            <p:nvPr/>
          </p:nvSpPr>
          <p:spPr>
            <a:xfrm rot="16200000">
              <a:off x="0" y="181272"/>
              <a:ext cx="532656" cy="170111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18" name="Group"/>
          <p:cNvGrpSpPr/>
          <p:nvPr/>
        </p:nvGrpSpPr>
        <p:grpSpPr>
          <a:xfrm rot="15895886">
            <a:off x="4647137" y="10302367"/>
            <a:ext cx="533401" cy="533401"/>
            <a:chOff x="0" y="0"/>
            <a:chExt cx="533400" cy="533400"/>
          </a:xfrm>
        </p:grpSpPr>
        <p:sp>
          <p:nvSpPr>
            <p:cNvPr id="516" name="Rectangle"/>
            <p:cNvSpPr/>
            <p:nvPr/>
          </p:nvSpPr>
          <p:spPr>
            <a:xfrm>
              <a:off x="0" y="181525"/>
              <a:ext cx="533400" cy="170350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17" name="Rectangle"/>
            <p:cNvSpPr/>
            <p:nvPr/>
          </p:nvSpPr>
          <p:spPr>
            <a:xfrm rot="16200000">
              <a:off x="-1" y="181525"/>
              <a:ext cx="533401" cy="170350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519" name="go.uber.org"/>
          <p:cNvSpPr txBox="1"/>
          <p:nvPr/>
        </p:nvSpPr>
        <p:spPr>
          <a:xfrm>
            <a:off x="4499333" y="8646170"/>
            <a:ext cx="2204898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go.uber.org</a:t>
            </a:r>
          </a:p>
        </p:txBody>
      </p:sp>
      <p:sp>
        <p:nvSpPr>
          <p:cNvPr id="520" name="PROJECT"/>
          <p:cNvSpPr txBox="1"/>
          <p:nvPr/>
        </p:nvSpPr>
        <p:spPr>
          <a:xfrm>
            <a:off x="980008" y="8646170"/>
            <a:ext cx="1764666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PROJECT</a:t>
            </a:r>
          </a:p>
        </p:txBody>
      </p:sp>
      <p:sp>
        <p:nvSpPr>
          <p:cNvPr id="521" name="GitHub"/>
          <p:cNvSpPr txBox="1"/>
          <p:nvPr/>
        </p:nvSpPr>
        <p:spPr>
          <a:xfrm>
            <a:off x="8669542" y="5258760"/>
            <a:ext cx="1390930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GitHub</a:t>
            </a:r>
          </a:p>
        </p:txBody>
      </p:sp>
      <p:sp>
        <p:nvSpPr>
          <p:cNvPr id="522" name="BitBucket"/>
          <p:cNvSpPr txBox="1"/>
          <p:nvPr/>
        </p:nvSpPr>
        <p:spPr>
          <a:xfrm>
            <a:off x="8458555" y="8646170"/>
            <a:ext cx="181267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BitBucket</a:t>
            </a:r>
          </a:p>
        </p:txBody>
      </p:sp>
      <p:sp>
        <p:nvSpPr>
          <p:cNvPr id="523" name="GitLab"/>
          <p:cNvSpPr txBox="1"/>
          <p:nvPr/>
        </p:nvSpPr>
        <p:spPr>
          <a:xfrm>
            <a:off x="8720392" y="11676436"/>
            <a:ext cx="1289229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GitLab</a:t>
            </a:r>
          </a:p>
        </p:txBody>
      </p:sp>
      <p:sp>
        <p:nvSpPr>
          <p:cNvPr id="524" name="package"/>
          <p:cNvSpPr txBox="1"/>
          <p:nvPr/>
        </p:nvSpPr>
        <p:spPr>
          <a:xfrm>
            <a:off x="12188576" y="8283045"/>
            <a:ext cx="162598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package</a:t>
            </a:r>
          </a:p>
        </p:txBody>
      </p:sp>
      <p:pic>
        <p:nvPicPr>
          <p:cNvPr id="525" name="cubes.png" descr="cubes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6" name="Rectangle"/>
          <p:cNvSpPr/>
          <p:nvPr/>
        </p:nvSpPr>
        <p:spPr>
          <a:xfrm>
            <a:off x="19188925" y="6904852"/>
            <a:ext cx="4448611" cy="1035908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6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6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6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6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00"/>
                            </p:stCondLst>
                            <p:childTnLst>
                              <p:par>
                                <p:cTn id="35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00"/>
                            </p:stCondLst>
                            <p:childTnLst>
                              <p:par>
                                <p:cTn id="40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6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400"/>
                            </p:stCondLst>
                            <p:childTnLst>
                              <p:par>
                                <p:cTn id="44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6" dur="6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6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600"/>
                            </p:stCondLst>
                            <p:childTnLst>
                              <p:par>
                                <p:cTn id="53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6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200"/>
                            </p:stCondLst>
                            <p:childTnLst>
                              <p:par>
                                <p:cTn id="57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9" dur="6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800"/>
                            </p:stCondLst>
                            <p:childTnLst>
                              <p:par>
                                <p:cTn id="61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6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400"/>
                            </p:stCondLst>
                            <p:childTnLst>
                              <p:par>
                                <p:cTn id="66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8" dur="6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0"/>
                            </p:stCondLst>
                            <p:childTnLst>
                              <p:par>
                                <p:cTn id="70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6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600"/>
                            </p:stCondLst>
                            <p:childTnLst>
                              <p:par>
                                <p:cTn id="74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6" dur="6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200"/>
                            </p:stCondLst>
                            <p:childTnLst>
                              <p:par>
                                <p:cTn id="78" presetClass="entr" nodeType="after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0" dur="6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800"/>
                            </p:stCondLst>
                            <p:childTnLst>
                              <p:par>
                                <p:cTn id="82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6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400"/>
                            </p:stCondLst>
                            <p:childTnLst>
                              <p:par>
                                <p:cTn id="87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9" dur="6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000"/>
                            </p:stCondLst>
                            <p:childTnLst>
                              <p:par>
                                <p:cTn id="91" presetClass="entr" nodeType="afterEffect" presetSubtype="8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000"/>
                            </p:stCondLst>
                            <p:childTnLst>
                              <p:par>
                                <p:cTn id="96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8" dur="6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3" dur="6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00"/>
                            </p:stCondLst>
                            <p:childTnLst>
                              <p:par>
                                <p:cTn id="105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7" dur="6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00"/>
                            </p:stCondLst>
                            <p:childTnLst>
                              <p:par>
                                <p:cTn id="109" presetClass="entr" nodeType="afterEffect" presetSubtype="32" presetID="4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1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13" presetClass="entr" nodeType="afterEffect" presetSubtype="32" presetID="4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5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3" grpId="14"/>
      <p:bldP build="whole" bldLvl="1" animBg="1" rev="0" advAuto="0" spid="497" grpId="9"/>
      <p:bldP build="whole" bldLvl="1" animBg="1" rev="0" advAuto="0" spid="490" grpId="13"/>
      <p:bldP build="whole" bldLvl="1" animBg="1" rev="0" advAuto="0" spid="515" grpId="25"/>
      <p:bldP build="whole" bldLvl="1" animBg="1" rev="0" advAuto="0" spid="524" grpId="19"/>
      <p:bldP build="whole" bldLvl="1" animBg="1" rev="0" advAuto="0" spid="487" grpId="18"/>
      <p:bldP build="whole" bldLvl="1" animBg="1" rev="0" advAuto="0" spid="522" grpId="11"/>
      <p:bldP build="whole" bldLvl="1" animBg="1" rev="0" advAuto="0" spid="494" grpId="21"/>
      <p:bldP build="whole" bldLvl="1" animBg="1" rev="0" advAuto="0" spid="529" grpId="23"/>
      <p:bldP build="whole" bldLvl="1" animBg="1" rev="0" advAuto="0" spid="499" grpId="6"/>
      <p:bldP build="whole" bldLvl="1" animBg="1" rev="0" advAuto="0" spid="488" grpId="10"/>
      <p:bldP build="whole" bldLvl="1" animBg="1" rev="0" advAuto="0" spid="518" grpId="27"/>
      <p:bldP build="whole" bldLvl="1" animBg="1" rev="0" advAuto="0" spid="507" grpId="17"/>
      <p:bldP build="whole" bldLvl="1" animBg="1" rev="0" advAuto="0" spid="509" grpId="20"/>
      <p:bldP build="whole" bldLvl="1" animBg="1" rev="0" advAuto="0" spid="526" grpId="22"/>
      <p:bldP build="whole" bldLvl="1" animBg="1" rev="0" advAuto="0" spid="521" grpId="8"/>
      <p:bldP build="whole" bldLvl="1" animBg="1" rev="0" advAuto="0" spid="520" grpId="2"/>
      <p:bldP build="whole" bldLvl="1" animBg="1" rev="0" advAuto="0" spid="505" grpId="15"/>
      <p:bldP build="whole" bldLvl="1" animBg="1" rev="0" advAuto="0" spid="503" grpId="16"/>
      <p:bldP build="whole" bldLvl="1" animBg="1" rev="0" advAuto="0" spid="486" grpId="4"/>
      <p:bldP build="whole" bldLvl="1" animBg="1" rev="0" advAuto="0" spid="495" grpId="3"/>
      <p:bldP build="whole" bldLvl="1" animBg="1" rev="0" advAuto="0" spid="519" grpId="5"/>
      <p:bldP build="whole" bldLvl="1" animBg="1" rev="0" advAuto="0" spid="527" grpId="24"/>
      <p:bldP build="whole" bldLvl="1" animBg="1" rev="0" advAuto="0" spid="489" grpId="7"/>
      <p:bldP build="whole" bldLvl="1" animBg="1" rev="0" advAuto="0" spid="501" grpId="12"/>
      <p:bldP build="whole" bldLvl="1" animBg="1" rev="0" advAuto="0" spid="48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Title 6"/>
          <p:cNvSpPr txBox="1"/>
          <p:nvPr>
            <p:ph type="title"/>
          </p:nvPr>
        </p:nvSpPr>
        <p:spPr>
          <a:xfrm>
            <a:off x="5941819" y="1119893"/>
            <a:ext cx="1250036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Go get does not update vendor</a:t>
            </a:r>
          </a:p>
        </p:txBody>
      </p:sp>
      <p:grpSp>
        <p:nvGrpSpPr>
          <p:cNvPr id="536" name="Group"/>
          <p:cNvGrpSpPr/>
          <p:nvPr/>
        </p:nvGrpSpPr>
        <p:grpSpPr>
          <a:xfrm>
            <a:off x="1270000" y="6572735"/>
            <a:ext cx="2555366" cy="989800"/>
            <a:chOff x="0" y="0"/>
            <a:chExt cx="2555365" cy="989799"/>
          </a:xfrm>
        </p:grpSpPr>
        <p:sp>
          <p:nvSpPr>
            <p:cNvPr id="533" name="Rectangle"/>
            <p:cNvSpPr/>
            <p:nvPr/>
          </p:nvSpPr>
          <p:spPr>
            <a:xfrm>
              <a:off x="0" y="0"/>
              <a:ext cx="2555366" cy="989800"/>
            </a:xfrm>
            <a:prstGeom prst="rect">
              <a:avLst/>
            </a:prstGeom>
            <a:solidFill>
              <a:srgbClr val="00BFA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34" name="go get"/>
            <p:cNvSpPr txBox="1"/>
            <p:nvPr/>
          </p:nvSpPr>
          <p:spPr>
            <a:xfrm>
              <a:off x="457082" y="182162"/>
              <a:ext cx="1281406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go get</a:t>
              </a:r>
            </a:p>
          </p:txBody>
        </p:sp>
        <p:sp>
          <p:nvSpPr>
            <p:cNvPr id="535" name="Rectangle"/>
            <p:cNvSpPr/>
            <p:nvPr/>
          </p:nvSpPr>
          <p:spPr>
            <a:xfrm>
              <a:off x="1805240" y="244893"/>
              <a:ext cx="293044" cy="50001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39" name="Group"/>
          <p:cNvGrpSpPr/>
          <p:nvPr/>
        </p:nvGrpSpPr>
        <p:grpSpPr>
          <a:xfrm>
            <a:off x="4599497" y="6559404"/>
            <a:ext cx="2542967" cy="1778231"/>
            <a:chOff x="0" y="0"/>
            <a:chExt cx="2542965" cy="1778229"/>
          </a:xfrm>
        </p:grpSpPr>
        <p:sp>
          <p:nvSpPr>
            <p:cNvPr id="537" name="Rectangle"/>
            <p:cNvSpPr/>
            <p:nvPr/>
          </p:nvSpPr>
          <p:spPr>
            <a:xfrm>
              <a:off x="0" y="0"/>
              <a:ext cx="2542966" cy="1016461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38" name="$GOPATH"/>
            <p:cNvSpPr/>
            <p:nvPr/>
          </p:nvSpPr>
          <p:spPr>
            <a:xfrm>
              <a:off x="329587" y="5082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$GOPATH</a:t>
              </a:r>
            </a:p>
          </p:txBody>
        </p:sp>
      </p:grpSp>
      <p:grpSp>
        <p:nvGrpSpPr>
          <p:cNvPr id="542" name="Group"/>
          <p:cNvGrpSpPr/>
          <p:nvPr/>
        </p:nvGrpSpPr>
        <p:grpSpPr>
          <a:xfrm>
            <a:off x="4599497" y="8392689"/>
            <a:ext cx="2542967" cy="1778231"/>
            <a:chOff x="0" y="0"/>
            <a:chExt cx="2542965" cy="1778229"/>
          </a:xfrm>
        </p:grpSpPr>
        <p:sp>
          <p:nvSpPr>
            <p:cNvPr id="540" name="Rectangle"/>
            <p:cNvSpPr/>
            <p:nvPr/>
          </p:nvSpPr>
          <p:spPr>
            <a:xfrm>
              <a:off x="0" y="0"/>
              <a:ext cx="2542966" cy="1016461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41" name="vendor"/>
            <p:cNvSpPr/>
            <p:nvPr/>
          </p:nvSpPr>
          <p:spPr>
            <a:xfrm>
              <a:off x="577618" y="5082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vendor</a:t>
              </a:r>
            </a:p>
          </p:txBody>
        </p:sp>
      </p:grpSp>
      <p:pic>
        <p:nvPicPr>
          <p:cNvPr id="543" name="refresh-left-arrow.png" descr="refresh-left-arro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68846" y="6699495"/>
            <a:ext cx="736280" cy="736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4" name="cubes.png" descr="cub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6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6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6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Class="entr" nodeType="afterEffect" presetSubtype="0" presetID="15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afterEffect" presetID="9" grpId="7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40"/>
                                      </p:to>
                                    </p:set>
                                    <p:animEffect filter="image" prLst="opacity: 0.40; ">
                                      <p:cBhvr>
                                        <p:cTn id="26" dur="indefinite" fill="hold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2" grpId="2"/>
      <p:bldP build="whole" bldLvl="1" animBg="1" rev="0" advAuto="0" spid="536" grpId="3"/>
      <p:bldP build="whole" bldLvl="1" animBg="1" rev="0" advAuto="0" spid="539" grpId="1"/>
      <p:bldP build="whole" bldLvl="1" animBg="1" rev="0" advAuto="0" spid="543" grpId="5"/>
      <p:bldP build="whole" bldLvl="1" animBg="1" rev="0" advAuto="0" spid="542" grpId="7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The problem</a:t>
            </a:r>
          </a:p>
        </p:txBody>
      </p:sp>
      <p:pic>
        <p:nvPicPr>
          <p:cNvPr id="18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git.png" descr="gi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64351" y="2480156"/>
            <a:ext cx="1288881" cy="1288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code.png" descr="cod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87516" y="10881620"/>
            <a:ext cx="1778001" cy="177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cloud-coding.png" descr="cloud-codin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182796" y="11230106"/>
            <a:ext cx="1081027" cy="10810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1" name="Group"/>
          <p:cNvGrpSpPr/>
          <p:nvPr/>
        </p:nvGrpSpPr>
        <p:grpSpPr>
          <a:xfrm>
            <a:off x="1707036" y="7786216"/>
            <a:ext cx="1514901" cy="989800"/>
            <a:chOff x="0" y="0"/>
            <a:chExt cx="1514900" cy="989799"/>
          </a:xfrm>
        </p:grpSpPr>
        <p:sp>
          <p:nvSpPr>
            <p:cNvPr id="189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0" name="pkg1"/>
            <p:cNvSpPr txBox="1"/>
            <p:nvPr/>
          </p:nvSpPr>
          <p:spPr>
            <a:xfrm>
              <a:off x="255076" y="182162"/>
              <a:ext cx="1064489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194" name="Group"/>
          <p:cNvGrpSpPr/>
          <p:nvPr/>
        </p:nvGrpSpPr>
        <p:grpSpPr>
          <a:xfrm>
            <a:off x="3919066" y="7786216"/>
            <a:ext cx="1514901" cy="989800"/>
            <a:chOff x="0" y="0"/>
            <a:chExt cx="1514900" cy="989799"/>
          </a:xfrm>
        </p:grpSpPr>
        <p:sp>
          <p:nvSpPr>
            <p:cNvPr id="192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3" name="pkg2"/>
            <p:cNvSpPr txBox="1"/>
            <p:nvPr/>
          </p:nvSpPr>
          <p:spPr>
            <a:xfrm>
              <a:off x="255076" y="182162"/>
              <a:ext cx="1064489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pkg2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6131095" y="7786216"/>
            <a:ext cx="1514901" cy="989800"/>
            <a:chOff x="0" y="0"/>
            <a:chExt cx="1514900" cy="989799"/>
          </a:xfrm>
        </p:grpSpPr>
        <p:sp>
          <p:nvSpPr>
            <p:cNvPr id="195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6" name="pkg3"/>
            <p:cNvSpPr txBox="1"/>
            <p:nvPr/>
          </p:nvSpPr>
          <p:spPr>
            <a:xfrm>
              <a:off x="255076" y="182162"/>
              <a:ext cx="1064489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pkg3</a:t>
              </a: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3405033" y="2991353"/>
            <a:ext cx="2542966" cy="1778230"/>
            <a:chOff x="0" y="0"/>
            <a:chExt cx="2542965" cy="1778229"/>
          </a:xfrm>
        </p:grpSpPr>
        <p:sp>
          <p:nvSpPr>
            <p:cNvPr id="198" name="Rectangle"/>
            <p:cNvSpPr/>
            <p:nvPr/>
          </p:nvSpPr>
          <p:spPr>
            <a:xfrm>
              <a:off x="0" y="0"/>
              <a:ext cx="2542966" cy="1016461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9" name="$GOPATH"/>
            <p:cNvSpPr/>
            <p:nvPr/>
          </p:nvSpPr>
          <p:spPr>
            <a:xfrm>
              <a:off x="329587" y="5082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$GOPATH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10391558" y="5419596"/>
            <a:ext cx="1514901" cy="989801"/>
            <a:chOff x="0" y="0"/>
            <a:chExt cx="1514900" cy="989799"/>
          </a:xfrm>
        </p:grpSpPr>
        <p:sp>
          <p:nvSpPr>
            <p:cNvPr id="201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F48FB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2" name="lib1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lib1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12542070" y="5419596"/>
            <a:ext cx="1514901" cy="989801"/>
            <a:chOff x="0" y="0"/>
            <a:chExt cx="1514900" cy="989799"/>
          </a:xfrm>
        </p:grpSpPr>
        <p:sp>
          <p:nvSpPr>
            <p:cNvPr id="204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F48FB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5" name="lib2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lib2</a:t>
              </a:r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9023677" y="11275720"/>
            <a:ext cx="2555367" cy="989800"/>
            <a:chOff x="0" y="0"/>
            <a:chExt cx="2555365" cy="989799"/>
          </a:xfrm>
        </p:grpSpPr>
        <p:sp>
          <p:nvSpPr>
            <p:cNvPr id="207" name="Rectangle"/>
            <p:cNvSpPr/>
            <p:nvPr/>
          </p:nvSpPr>
          <p:spPr>
            <a:xfrm>
              <a:off x="0" y="0"/>
              <a:ext cx="2555366" cy="989800"/>
            </a:xfrm>
            <a:prstGeom prst="rect">
              <a:avLst/>
            </a:prstGeom>
            <a:solidFill>
              <a:srgbClr val="00BFA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8" name="go get"/>
            <p:cNvSpPr txBox="1"/>
            <p:nvPr/>
          </p:nvSpPr>
          <p:spPr>
            <a:xfrm>
              <a:off x="457082" y="182162"/>
              <a:ext cx="1281406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go get</a:t>
              </a:r>
            </a:p>
          </p:txBody>
        </p:sp>
        <p:sp>
          <p:nvSpPr>
            <p:cNvPr id="209" name="Rectangle"/>
            <p:cNvSpPr/>
            <p:nvPr/>
          </p:nvSpPr>
          <p:spPr>
            <a:xfrm>
              <a:off x="1805240" y="244893"/>
              <a:ext cx="293044" cy="50001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1707036" y="5893557"/>
            <a:ext cx="1514901" cy="989801"/>
            <a:chOff x="0" y="0"/>
            <a:chExt cx="1514900" cy="989799"/>
          </a:xfrm>
        </p:grpSpPr>
        <p:sp>
          <p:nvSpPr>
            <p:cNvPr id="211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noFill/>
            <a:ln w="88900" cap="flat">
              <a:solidFill>
                <a:srgbClr val="CE93D8"/>
              </a:solidFill>
              <a:prstDash val="sysDot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2" name="lib1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lib1</a:t>
              </a:r>
            </a:p>
          </p:txBody>
        </p:sp>
      </p:grpSp>
      <p:grpSp>
        <p:nvGrpSpPr>
          <p:cNvPr id="216" name="Group"/>
          <p:cNvGrpSpPr/>
          <p:nvPr/>
        </p:nvGrpSpPr>
        <p:grpSpPr>
          <a:xfrm>
            <a:off x="3919066" y="5893557"/>
            <a:ext cx="1514901" cy="989801"/>
            <a:chOff x="0" y="0"/>
            <a:chExt cx="1514900" cy="989799"/>
          </a:xfrm>
        </p:grpSpPr>
        <p:sp>
          <p:nvSpPr>
            <p:cNvPr id="214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noFill/>
            <a:ln w="88900" cap="flat">
              <a:solidFill>
                <a:srgbClr val="CE93D8"/>
              </a:solidFill>
              <a:prstDash val="sysDot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5" name="lib2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lib2</a:t>
              </a:r>
            </a:p>
          </p:txBody>
        </p:sp>
      </p:grpSp>
      <p:grpSp>
        <p:nvGrpSpPr>
          <p:cNvPr id="220" name="Group"/>
          <p:cNvGrpSpPr/>
          <p:nvPr/>
        </p:nvGrpSpPr>
        <p:grpSpPr>
          <a:xfrm>
            <a:off x="12532224" y="11275721"/>
            <a:ext cx="2555367" cy="989800"/>
            <a:chOff x="0" y="0"/>
            <a:chExt cx="2555365" cy="989799"/>
          </a:xfrm>
        </p:grpSpPr>
        <p:sp>
          <p:nvSpPr>
            <p:cNvPr id="217" name="Rectangle"/>
            <p:cNvSpPr/>
            <p:nvPr/>
          </p:nvSpPr>
          <p:spPr>
            <a:xfrm>
              <a:off x="0" y="0"/>
              <a:ext cx="2555366" cy="989800"/>
            </a:xfrm>
            <a:prstGeom prst="rect">
              <a:avLst/>
            </a:prstGeom>
            <a:solidFill>
              <a:srgbClr val="00BFA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8" name="go build"/>
            <p:cNvSpPr txBox="1"/>
            <p:nvPr/>
          </p:nvSpPr>
          <p:spPr>
            <a:xfrm>
              <a:off x="284646" y="182162"/>
              <a:ext cx="160109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go build</a:t>
              </a:r>
            </a:p>
          </p:txBody>
        </p:sp>
        <p:sp>
          <p:nvSpPr>
            <p:cNvPr id="219" name="Rectangle"/>
            <p:cNvSpPr/>
            <p:nvPr/>
          </p:nvSpPr>
          <p:spPr>
            <a:xfrm>
              <a:off x="1977676" y="244893"/>
              <a:ext cx="293044" cy="50001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pic>
        <p:nvPicPr>
          <p:cNvPr id="221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2104261" y="7206022"/>
            <a:ext cx="720606" cy="311994"/>
          </a:xfrm>
          <a:prstGeom prst="rect">
            <a:avLst/>
          </a:prstGeom>
        </p:spPr>
      </p:pic>
      <p:pic>
        <p:nvPicPr>
          <p:cNvPr id="223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4316291" y="7151013"/>
            <a:ext cx="720606" cy="311994"/>
          </a:xfrm>
          <a:prstGeom prst="rect">
            <a:avLst/>
          </a:prstGeom>
        </p:spPr>
      </p:pic>
      <p:sp>
        <p:nvSpPr>
          <p:cNvPr id="225" name="Rectangle"/>
          <p:cNvSpPr/>
          <p:nvPr/>
        </p:nvSpPr>
        <p:spPr>
          <a:xfrm>
            <a:off x="1270000" y="5529755"/>
            <a:ext cx="6813033" cy="3546925"/>
          </a:xfrm>
          <a:prstGeom prst="rect">
            <a:avLst/>
          </a:prstGeom>
          <a:ln w="1778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26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4158125" y="4568505"/>
            <a:ext cx="1036937" cy="311994"/>
          </a:xfrm>
          <a:prstGeom prst="rect">
            <a:avLst/>
          </a:prstGeom>
        </p:spPr>
      </p:pic>
      <p:pic>
        <p:nvPicPr>
          <p:cNvPr id="248" name="Connection Line" descr="Connection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59267" y="6503058"/>
            <a:ext cx="1120295" cy="4332233"/>
          </a:xfrm>
          <a:prstGeom prst="rect">
            <a:avLst/>
          </a:prstGeom>
        </p:spPr>
      </p:pic>
      <p:pic>
        <p:nvPicPr>
          <p:cNvPr id="250" name="Connection Line" descr="Connection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192532" y="6664207"/>
            <a:ext cx="3279006" cy="4128240"/>
          </a:xfrm>
          <a:prstGeom prst="rect">
            <a:avLst/>
          </a:prstGeom>
        </p:spPr>
      </p:pic>
      <p:pic>
        <p:nvPicPr>
          <p:cNvPr id="252" name="Connection Line" descr="Connection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078118" y="3477649"/>
            <a:ext cx="4189660" cy="7298791"/>
          </a:xfrm>
          <a:prstGeom prst="rect">
            <a:avLst/>
          </a:prstGeom>
        </p:spPr>
      </p:pic>
      <p:pic>
        <p:nvPicPr>
          <p:cNvPr id="254" name="Connection Line" descr="Connection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258935" y="2978321"/>
            <a:ext cx="4043955" cy="7829765"/>
          </a:xfrm>
          <a:prstGeom prst="rect">
            <a:avLst/>
          </a:prstGeom>
        </p:spPr>
      </p:pic>
      <p:pic>
        <p:nvPicPr>
          <p:cNvPr id="256" name="Connection Line" descr="Connection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048726" y="9221345"/>
            <a:ext cx="1940387" cy="1456385"/>
          </a:xfrm>
          <a:prstGeom prst="rect">
            <a:avLst/>
          </a:prstGeom>
        </p:spPr>
      </p:pic>
      <p:pic>
        <p:nvPicPr>
          <p:cNvPr id="258" name="Connection Line" descr="Connection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548484" y="9231307"/>
            <a:ext cx="293783" cy="1305831"/>
          </a:xfrm>
          <a:prstGeom prst="rect">
            <a:avLst/>
          </a:prstGeom>
        </p:spPr>
      </p:pic>
      <p:pic>
        <p:nvPicPr>
          <p:cNvPr id="260" name="Connection Line" descr="Connection 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2373823" y="9199619"/>
            <a:ext cx="2130093" cy="1532978"/>
          </a:xfrm>
          <a:prstGeom prst="rect">
            <a:avLst/>
          </a:prstGeom>
        </p:spPr>
      </p:pic>
      <p:pic>
        <p:nvPicPr>
          <p:cNvPr id="235" name="Line Line" descr="Line 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21600000">
            <a:off x="11647489" y="11614623"/>
            <a:ext cx="819450" cy="311994"/>
          </a:xfrm>
          <a:prstGeom prst="rect">
            <a:avLst/>
          </a:prstGeom>
        </p:spPr>
      </p:pic>
      <p:pic>
        <p:nvPicPr>
          <p:cNvPr id="237" name="Line Line" descr="Line 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21600000">
            <a:off x="15194134" y="11614623"/>
            <a:ext cx="819451" cy="311994"/>
          </a:xfrm>
          <a:prstGeom prst="rect">
            <a:avLst/>
          </a:prstGeom>
        </p:spPr>
      </p:pic>
      <p:pic>
        <p:nvPicPr>
          <p:cNvPr id="239" name="Line Line" descr="Line Line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6023114" y="11614623"/>
            <a:ext cx="2584226" cy="311994"/>
          </a:xfrm>
          <a:prstGeom prst="rect">
            <a:avLst/>
          </a:prstGeom>
        </p:spPr>
      </p:pic>
      <p:pic>
        <p:nvPicPr>
          <p:cNvPr id="241" name="Line Line" descr="Line Line"/>
          <p:cNvPicPr>
            <a:picLocks noChangeAspect="0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19613467">
            <a:off x="10961701" y="4840695"/>
            <a:ext cx="957791" cy="311994"/>
          </a:xfrm>
          <a:prstGeom prst="rect">
            <a:avLst/>
          </a:prstGeom>
        </p:spPr>
      </p:pic>
      <p:pic>
        <p:nvPicPr>
          <p:cNvPr id="243" name="Line Line" descr="Line Line"/>
          <p:cNvPicPr>
            <a:picLocks noChangeAspect="0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 rot="12868152">
            <a:off x="12426407" y="4854127"/>
            <a:ext cx="978343" cy="311994"/>
          </a:xfrm>
          <a:prstGeom prst="rect">
            <a:avLst/>
          </a:prstGeom>
        </p:spPr>
      </p:pic>
      <p:sp>
        <p:nvSpPr>
          <p:cNvPr id="245" name="application"/>
          <p:cNvSpPr txBox="1"/>
          <p:nvPr/>
        </p:nvSpPr>
        <p:spPr>
          <a:xfrm>
            <a:off x="3629896" y="12681644"/>
            <a:ext cx="2093240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246" name="binary"/>
          <p:cNvSpPr txBox="1"/>
          <p:nvPr/>
        </p:nvSpPr>
        <p:spPr>
          <a:xfrm>
            <a:off x="16094342" y="12681644"/>
            <a:ext cx="1257936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binary</a:t>
            </a:r>
          </a:p>
        </p:txBody>
      </p:sp>
      <p:sp>
        <p:nvSpPr>
          <p:cNvPr id="247" name="VCS"/>
          <p:cNvSpPr txBox="1"/>
          <p:nvPr/>
        </p:nvSpPr>
        <p:spPr>
          <a:xfrm>
            <a:off x="11766257" y="3903920"/>
            <a:ext cx="851486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VCS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Class="entr" nodeType="after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8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00"/>
                            </p:stCondLst>
                            <p:childTnLst>
                              <p:par>
                                <p:cTn id="23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6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4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Class="entr" nodeType="after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4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400"/>
                            </p:stCondLst>
                            <p:childTnLst>
                              <p:par>
                                <p:cTn id="43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900"/>
                            </p:stCondLst>
                            <p:childTnLst>
                              <p:par>
                                <p:cTn id="47" presetClass="entr" nodeType="after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400"/>
                            </p:stCondLst>
                            <p:childTnLst>
                              <p:par>
                                <p:cTn id="51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4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00"/>
                            </p:stCondLst>
                            <p:childTnLst>
                              <p:par>
                                <p:cTn id="55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6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400"/>
                            </p:stCondLst>
                            <p:childTnLst>
                              <p:par>
                                <p:cTn id="59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6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6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4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"/>
                            </p:stCondLst>
                            <p:childTnLst>
                              <p:par>
                                <p:cTn id="72" presetClass="entr" nodeType="afterEffect" presetSubtype="8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00"/>
                            </p:stCondLst>
                            <p:childTnLst>
                              <p:par>
                                <p:cTn id="77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8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900"/>
                            </p:stCondLst>
                            <p:childTnLst>
                              <p:par>
                                <p:cTn id="82" presetClass="entr" nodeType="afterEffect" presetSubtype="32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8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700"/>
                            </p:stCondLst>
                            <p:childTnLst>
                              <p:par>
                                <p:cTn id="87" presetClass="entr" nodeType="after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200"/>
                            </p:stCondLst>
                            <p:childTnLst>
                              <p:par>
                                <p:cTn id="91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3" dur="4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600"/>
                            </p:stCondLst>
                            <p:childTnLst>
                              <p:par>
                                <p:cTn id="95" presetClass="entr" nodeType="afterEffect" presetSubtype="32" presetID="4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100"/>
                            </p:stCondLst>
                            <p:childTnLst>
                              <p:par>
                                <p:cTn id="99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1" dur="4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5" dur="6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100"/>
                            </p:stCondLst>
                            <p:childTnLst>
                              <p:par>
                                <p:cTn id="107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9" dur="6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700"/>
                            </p:stCondLst>
                            <p:childTnLst>
                              <p:par>
                                <p:cTn id="111" presetClass="entr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3" dur="6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300"/>
                            </p:stCondLst>
                            <p:childTnLst>
                              <p:par>
                                <p:cTn id="115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7" dur="6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900"/>
                            </p:stCondLst>
                            <p:childTnLst>
                              <p:par>
                                <p:cTn id="119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1" dur="4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300"/>
                            </p:stCondLst>
                            <p:childTnLst>
                              <p:par>
                                <p:cTn id="123" presetClass="entr" nodeType="afterEffect" presetSubtype="8" presetID="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7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8000"/>
                            </p:stCondLst>
                            <p:childTnLst>
                              <p:par>
                                <p:cTn id="128" presetClass="entr" nodeType="after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0" dur="4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400"/>
                            </p:stCondLst>
                            <p:childTnLst>
                              <p:par>
                                <p:cTn id="132" presetClass="entr" nodeType="afterEffect" presetSubtype="32" presetID="4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34" dur="9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300"/>
                            </p:stCondLst>
                            <p:childTnLst>
                              <p:par>
                                <p:cTn id="136" presetClass="entr" nodeType="afterEffect" presetSubtype="32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8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3" grpId="9"/>
      <p:bldP build="whole" bldLvl="1" animBg="1" rev="0" advAuto="0" spid="246" grpId="32"/>
      <p:bldP build="whole" bldLvl="1" animBg="1" rev="0" advAuto="0" spid="258" grpId="14"/>
      <p:bldP build="whole" bldLvl="1" animBg="1" rev="0" advAuto="0" spid="197" grpId="11"/>
      <p:bldP build="whole" bldLvl="1" animBg="1" rev="0" advAuto="0" spid="206" grpId="22"/>
      <p:bldP build="whole" bldLvl="1" animBg="1" rev="0" advAuto="0" spid="200" grpId="1"/>
      <p:bldP build="whole" bldLvl="1" animBg="1" rev="0" advAuto="0" spid="245" grpId="3"/>
      <p:bldP build="whole" bldLvl="1" animBg="1" rev="0" advAuto="0" spid="187" grpId="2"/>
      <p:bldP build="whole" bldLvl="1" animBg="1" rev="0" advAuto="0" spid="243" grpId="23"/>
      <p:bldP build="whole" bldLvl="1" animBg="1" rev="0" advAuto="0" spid="254" grpId="27"/>
      <p:bldP build="whole" bldLvl="1" animBg="1" rev="0" advAuto="0" spid="221" grpId="6"/>
      <p:bldP build="whole" bldLvl="1" animBg="1" rev="0" advAuto="0" spid="239" grpId="16"/>
      <p:bldP build="whole" bldLvl="1" animBg="1" rev="0" advAuto="0" spid="225" grpId="4"/>
      <p:bldP build="whole" bldLvl="1" animBg="1" rev="0" advAuto="0" spid="237" grpId="30"/>
      <p:bldP build="whole" bldLvl="1" animBg="1" rev="0" advAuto="0" spid="220" grpId="29"/>
      <p:bldP build="whole" bldLvl="1" animBg="1" rev="0" advAuto="0" spid="188" grpId="31"/>
      <p:bldP build="whole" bldLvl="1" animBg="1" rev="0" advAuto="0" spid="260" grpId="13"/>
      <p:bldP build="whole" bldLvl="1" animBg="1" rev="0" advAuto="0" spid="256" grpId="15"/>
      <p:bldP build="whole" bldLvl="1" animBg="1" rev="0" advAuto="0" spid="247" grpId="19"/>
      <p:bldP build="whole" bldLvl="1" animBg="1" rev="0" advAuto="0" spid="250" grpId="25"/>
      <p:bldP build="whole" bldLvl="1" animBg="1" rev="0" advAuto="0" spid="252" grpId="26"/>
      <p:bldP build="whole" bldLvl="1" animBg="1" rev="0" advAuto="0" spid="186" grpId="18"/>
      <p:bldP build="whole" bldLvl="1" animBg="1" rev="0" advAuto="0" spid="216" grpId="10"/>
      <p:bldP build="whole" bldLvl="1" animBg="1" rev="0" advAuto="0" spid="248" grpId="24"/>
      <p:bldP build="whole" bldLvl="1" animBg="1" rev="0" advAuto="0" spid="226" grpId="12"/>
      <p:bldP build="whole" bldLvl="1" animBg="1" rev="0" advAuto="0" spid="235" grpId="28"/>
      <p:bldP build="whole" bldLvl="1" animBg="1" rev="0" advAuto="0" spid="194" grpId="8"/>
      <p:bldP build="whole" bldLvl="1" animBg="1" rev="0" advAuto="0" spid="191" grpId="5"/>
      <p:bldP build="whole" bldLvl="1" animBg="1" rev="0" advAuto="0" spid="210" grpId="17"/>
      <p:bldP build="whole" bldLvl="1" animBg="1" rev="0" advAuto="0" spid="203" grpId="20"/>
      <p:bldP build="whole" bldLvl="1" animBg="1" rev="0" advAuto="0" spid="241" grpId="21"/>
      <p:bldP build="whole" bldLvl="1" animBg="1" rev="0" advAuto="0" spid="213" grpId="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Versioning</a:t>
            </a:r>
          </a:p>
        </p:txBody>
      </p:sp>
      <p:grpSp>
        <p:nvGrpSpPr>
          <p:cNvPr id="266" name="Group"/>
          <p:cNvGrpSpPr/>
          <p:nvPr/>
        </p:nvGrpSpPr>
        <p:grpSpPr>
          <a:xfrm>
            <a:off x="1270000" y="5583430"/>
            <a:ext cx="1514901" cy="989801"/>
            <a:chOff x="0" y="0"/>
            <a:chExt cx="1514900" cy="989799"/>
          </a:xfrm>
        </p:grpSpPr>
        <p:sp>
          <p:nvSpPr>
            <p:cNvPr id="264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F48FB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5" name="lib1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lib1</a:t>
              </a:r>
            </a:p>
          </p:txBody>
        </p:sp>
      </p:grpSp>
      <p:grpSp>
        <p:nvGrpSpPr>
          <p:cNvPr id="269" name="Group"/>
          <p:cNvGrpSpPr/>
          <p:nvPr/>
        </p:nvGrpSpPr>
        <p:grpSpPr>
          <a:xfrm>
            <a:off x="1277663" y="7225550"/>
            <a:ext cx="1784619" cy="625476"/>
            <a:chOff x="0" y="0"/>
            <a:chExt cx="1784617" cy="625475"/>
          </a:xfrm>
        </p:grpSpPr>
        <p:sp>
          <p:nvSpPr>
            <p:cNvPr id="267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8" name="master"/>
            <p:cNvSpPr txBox="1"/>
            <p:nvPr/>
          </p:nvSpPr>
          <p:spPr>
            <a:xfrm>
              <a:off x="446317" y="-1"/>
              <a:ext cx="13383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master</a:t>
              </a:r>
            </a:p>
          </p:txBody>
        </p:sp>
      </p:grpSp>
      <p:grpSp>
        <p:nvGrpSpPr>
          <p:cNvPr id="272" name="Group"/>
          <p:cNvGrpSpPr/>
          <p:nvPr/>
        </p:nvGrpSpPr>
        <p:grpSpPr>
          <a:xfrm>
            <a:off x="1277663" y="7950197"/>
            <a:ext cx="1706032" cy="625476"/>
            <a:chOff x="0" y="0"/>
            <a:chExt cx="1706030" cy="625475"/>
          </a:xfrm>
        </p:grpSpPr>
        <p:sp>
          <p:nvSpPr>
            <p:cNvPr id="270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1" name="v1.0.0"/>
            <p:cNvSpPr txBox="1"/>
            <p:nvPr/>
          </p:nvSpPr>
          <p:spPr>
            <a:xfrm>
              <a:off x="446317" y="-1"/>
              <a:ext cx="125971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v1.0.0</a:t>
              </a: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1277663" y="9361293"/>
            <a:ext cx="1706032" cy="625476"/>
            <a:chOff x="0" y="0"/>
            <a:chExt cx="1706030" cy="625475"/>
          </a:xfrm>
        </p:grpSpPr>
        <p:sp>
          <p:nvSpPr>
            <p:cNvPr id="273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4" name="v2.1.0"/>
            <p:cNvSpPr txBox="1"/>
            <p:nvPr/>
          </p:nvSpPr>
          <p:spPr>
            <a:xfrm>
              <a:off x="446317" y="-1"/>
              <a:ext cx="125971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v2.1.0</a:t>
              </a:r>
            </a:p>
          </p:txBody>
        </p:sp>
      </p:grpSp>
      <p:pic>
        <p:nvPicPr>
          <p:cNvPr id="276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4002" y="7405691"/>
            <a:ext cx="690266" cy="265194"/>
          </a:xfrm>
          <a:prstGeom prst="rect">
            <a:avLst/>
          </a:prstGeom>
        </p:spPr>
      </p:pic>
      <p:sp>
        <p:nvSpPr>
          <p:cNvPr id="278" name="v2.1.0"/>
          <p:cNvSpPr txBox="1"/>
          <p:nvPr/>
        </p:nvSpPr>
        <p:spPr>
          <a:xfrm>
            <a:off x="3981552" y="7225550"/>
            <a:ext cx="1259714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v2.1.0</a:t>
            </a:r>
          </a:p>
        </p:txBody>
      </p:sp>
      <p:grpSp>
        <p:nvGrpSpPr>
          <p:cNvPr id="281" name="Group"/>
          <p:cNvGrpSpPr/>
          <p:nvPr/>
        </p:nvGrpSpPr>
        <p:grpSpPr>
          <a:xfrm>
            <a:off x="6441975" y="5583430"/>
            <a:ext cx="1514901" cy="989801"/>
            <a:chOff x="0" y="0"/>
            <a:chExt cx="1514900" cy="989799"/>
          </a:xfrm>
        </p:grpSpPr>
        <p:sp>
          <p:nvSpPr>
            <p:cNvPr id="279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F48FB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0" name="lib2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lib2</a:t>
              </a: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6449638" y="7225550"/>
            <a:ext cx="1784619" cy="625476"/>
            <a:chOff x="0" y="0"/>
            <a:chExt cx="1784617" cy="625475"/>
          </a:xfrm>
        </p:grpSpPr>
        <p:sp>
          <p:nvSpPr>
            <p:cNvPr id="282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3" name="master"/>
            <p:cNvSpPr txBox="1"/>
            <p:nvPr/>
          </p:nvSpPr>
          <p:spPr>
            <a:xfrm>
              <a:off x="446317" y="-1"/>
              <a:ext cx="13383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master</a:t>
              </a:r>
            </a:p>
          </p:txBody>
        </p:sp>
      </p:grpSp>
      <p:grpSp>
        <p:nvGrpSpPr>
          <p:cNvPr id="287" name="Group"/>
          <p:cNvGrpSpPr/>
          <p:nvPr/>
        </p:nvGrpSpPr>
        <p:grpSpPr>
          <a:xfrm>
            <a:off x="6449638" y="7950197"/>
            <a:ext cx="1706032" cy="625476"/>
            <a:chOff x="0" y="0"/>
            <a:chExt cx="1706030" cy="625475"/>
          </a:xfrm>
        </p:grpSpPr>
        <p:sp>
          <p:nvSpPr>
            <p:cNvPr id="285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6" name="v1.0.0"/>
            <p:cNvSpPr txBox="1"/>
            <p:nvPr/>
          </p:nvSpPr>
          <p:spPr>
            <a:xfrm>
              <a:off x="446317" y="-1"/>
              <a:ext cx="125971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v1.0.0</a:t>
              </a:r>
            </a:p>
          </p:txBody>
        </p:sp>
      </p:grpSp>
      <p:grpSp>
        <p:nvGrpSpPr>
          <p:cNvPr id="290" name="Group"/>
          <p:cNvGrpSpPr/>
          <p:nvPr/>
        </p:nvGrpSpPr>
        <p:grpSpPr>
          <a:xfrm>
            <a:off x="6449638" y="9361293"/>
            <a:ext cx="1706032" cy="625476"/>
            <a:chOff x="0" y="0"/>
            <a:chExt cx="1706030" cy="625475"/>
          </a:xfrm>
        </p:grpSpPr>
        <p:sp>
          <p:nvSpPr>
            <p:cNvPr id="288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9" name="v3.1.2"/>
            <p:cNvSpPr txBox="1"/>
            <p:nvPr/>
          </p:nvSpPr>
          <p:spPr>
            <a:xfrm>
              <a:off x="446317" y="-1"/>
              <a:ext cx="125971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v3.1.2</a:t>
              </a:r>
            </a:p>
          </p:txBody>
        </p:sp>
      </p:grpSp>
      <p:pic>
        <p:nvPicPr>
          <p:cNvPr id="291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5977" y="7405691"/>
            <a:ext cx="690266" cy="265194"/>
          </a:xfrm>
          <a:prstGeom prst="rect">
            <a:avLst/>
          </a:prstGeom>
        </p:spPr>
      </p:pic>
      <p:sp>
        <p:nvSpPr>
          <p:cNvPr id="293" name="v3.1.2"/>
          <p:cNvSpPr txBox="1"/>
          <p:nvPr/>
        </p:nvSpPr>
        <p:spPr>
          <a:xfrm>
            <a:off x="9153528" y="7225550"/>
            <a:ext cx="1259714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v3.1.2</a:t>
            </a:r>
          </a:p>
        </p:txBody>
      </p:sp>
      <p:sp>
        <p:nvSpPr>
          <p:cNvPr id="294" name="…"/>
          <p:cNvSpPr txBox="1"/>
          <p:nvPr/>
        </p:nvSpPr>
        <p:spPr>
          <a:xfrm>
            <a:off x="1850885" y="8503346"/>
            <a:ext cx="638176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295" name="…"/>
          <p:cNvSpPr txBox="1"/>
          <p:nvPr/>
        </p:nvSpPr>
        <p:spPr>
          <a:xfrm>
            <a:off x="7022860" y="8503346"/>
            <a:ext cx="638176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…</a:t>
            </a:r>
          </a:p>
        </p:txBody>
      </p:sp>
      <p:pic>
        <p:nvPicPr>
          <p:cNvPr id="296" name="cubes.png" descr="cub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Rectangle"/>
          <p:cNvSpPr/>
          <p:nvPr/>
        </p:nvSpPr>
        <p:spPr>
          <a:xfrm>
            <a:off x="6338069" y="7988297"/>
            <a:ext cx="1827570" cy="549276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98" name="leak.png" descr="lea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13322" y="6016075"/>
            <a:ext cx="3538049" cy="3538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0"/>
                            </p:stCondLst>
                            <p:childTnLst>
                              <p:par>
                                <p:cTn id="24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4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00"/>
                            </p:stCondLst>
                            <p:childTnLst>
                              <p:par>
                                <p:cTn id="33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7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"/>
                            </p:stCondLst>
                            <p:childTnLst>
                              <p:par>
                                <p:cTn id="47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00"/>
                            </p:stCondLst>
                            <p:childTnLst>
                              <p:par>
                                <p:cTn id="52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300"/>
                            </p:stCondLst>
                            <p:childTnLst>
                              <p:par>
                                <p:cTn id="57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4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400"/>
                            </p:stCondLst>
                            <p:childTnLst>
                              <p:par>
                                <p:cTn id="66" presetClass="entr" nodeType="after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8" dur="7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100"/>
                            </p:stCondLst>
                            <p:childTnLst>
                              <p:par>
                                <p:cTn id="70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6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7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Class="exit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0" dur="1500" fill="hold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7" grpId="15"/>
      <p:bldP build="whole" bldLvl="1" animBg="1" rev="0" advAuto="0" spid="298" grpId="16"/>
      <p:bldP build="whole" bldLvl="1" animBg="1" rev="0" advAuto="0" spid="284" grpId="9"/>
      <p:bldP build="whole" bldLvl="1" animBg="1" rev="0" advAuto="0" spid="298" grpId="17"/>
      <p:bldP build="whole" bldLvl="1" animBg="1" rev="0" advAuto="0" spid="276" grpId="6"/>
      <p:bldP build="whole" bldLvl="1" animBg="1" rev="0" advAuto="0" spid="278" grpId="7"/>
      <p:bldP build="whole" bldLvl="1" animBg="1" rev="0" advAuto="0" spid="266" grpId="1"/>
      <p:bldP build="whole" bldLvl="1" animBg="1" rev="0" advAuto="0" spid="281" grpId="8"/>
      <p:bldP build="whole" bldLvl="1" animBg="1" rev="0" advAuto="0" spid="294" grpId="4"/>
      <p:bldP build="whole" bldLvl="1" animBg="1" rev="0" advAuto="0" spid="269" grpId="2"/>
      <p:bldP build="whole" bldLvl="1" animBg="1" rev="0" advAuto="0" spid="291" grpId="13"/>
      <p:bldP build="whole" bldLvl="1" animBg="1" rev="0" advAuto="0" spid="272" grpId="3"/>
      <p:bldP build="whole" bldLvl="1" animBg="1" rev="0" advAuto="0" spid="287" grpId="10"/>
      <p:bldP build="whole" bldLvl="1" animBg="1" rev="0" advAuto="0" spid="293" grpId="14"/>
      <p:bldP build="whole" bldLvl="1" animBg="1" rev="0" advAuto="0" spid="295" grpId="11"/>
      <p:bldP build="whole" bldLvl="1" animBg="1" rev="0" advAuto="0" spid="275" grpId="5"/>
      <p:bldP build="whole" bldLvl="1" animBg="1" rev="0" advAuto="0" spid="290" grpId="1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itle 6"/>
          <p:cNvSpPr txBox="1"/>
          <p:nvPr>
            <p:ph type="title"/>
          </p:nvPr>
        </p:nvSpPr>
        <p:spPr>
          <a:xfrm>
            <a:off x="7025509" y="1119893"/>
            <a:ext cx="1033298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sem ver</a:t>
            </a:r>
          </a:p>
        </p:txBody>
      </p:sp>
      <p:grpSp>
        <p:nvGrpSpPr>
          <p:cNvPr id="303" name="Group"/>
          <p:cNvGrpSpPr/>
          <p:nvPr/>
        </p:nvGrpSpPr>
        <p:grpSpPr>
          <a:xfrm>
            <a:off x="1270000" y="4720154"/>
            <a:ext cx="4909605" cy="1704976"/>
            <a:chOff x="0" y="0"/>
            <a:chExt cx="4909604" cy="1704975"/>
          </a:xfrm>
        </p:grpSpPr>
        <p:sp>
          <p:nvSpPr>
            <p:cNvPr id="301" name="v3.1.2"/>
            <p:cNvSpPr txBox="1"/>
            <p:nvPr/>
          </p:nvSpPr>
          <p:spPr>
            <a:xfrm>
              <a:off x="1205014" y="0"/>
              <a:ext cx="3704591" cy="1704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 sz="9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v</a:t>
              </a:r>
              <a:r>
                <a:rPr>
                  <a:solidFill>
                    <a:srgbClr val="F50057"/>
                  </a:solidFill>
                </a:rPr>
                <a:t>3</a:t>
              </a:r>
              <a:r>
                <a:t>.</a:t>
              </a:r>
              <a:r>
                <a:rPr>
                  <a:solidFill>
                    <a:srgbClr val="00BFA5"/>
                  </a:solidFill>
                </a:rPr>
                <a:t>1</a:t>
              </a:r>
              <a:r>
                <a:t>.</a:t>
              </a:r>
              <a:r>
                <a:rPr>
                  <a:solidFill>
                    <a:srgbClr val="D7CCC8"/>
                  </a:solidFill>
                </a:rPr>
                <a:t>2</a:t>
              </a:r>
            </a:p>
          </p:txBody>
        </p:sp>
        <p:sp>
          <p:nvSpPr>
            <p:cNvPr id="302" name="Square"/>
            <p:cNvSpPr/>
            <p:nvPr/>
          </p:nvSpPr>
          <p:spPr>
            <a:xfrm>
              <a:off x="0" y="446098"/>
              <a:ext cx="812779" cy="812779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06" name="Group"/>
          <p:cNvGrpSpPr/>
          <p:nvPr/>
        </p:nvGrpSpPr>
        <p:grpSpPr>
          <a:xfrm>
            <a:off x="1272880" y="7610439"/>
            <a:ext cx="8549614" cy="1006476"/>
            <a:chOff x="0" y="0"/>
            <a:chExt cx="8549612" cy="1006475"/>
          </a:xfrm>
        </p:grpSpPr>
        <p:sp>
          <p:nvSpPr>
            <p:cNvPr id="304" name="major - breaking changes"/>
            <p:cNvSpPr txBox="1"/>
            <p:nvPr/>
          </p:nvSpPr>
          <p:spPr>
            <a:xfrm>
              <a:off x="883892" y="-1"/>
              <a:ext cx="7665721" cy="1006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 sz="5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major 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- breaking changes</a:t>
              </a:r>
            </a:p>
          </p:txBody>
        </p:sp>
        <p:sp>
          <p:nvSpPr>
            <p:cNvPr id="305" name="Square"/>
            <p:cNvSpPr/>
            <p:nvPr/>
          </p:nvSpPr>
          <p:spPr>
            <a:xfrm>
              <a:off x="0" y="202745"/>
              <a:ext cx="600986" cy="600986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1272880" y="8929749"/>
            <a:ext cx="2153894" cy="1570494"/>
            <a:chOff x="0" y="202745"/>
            <a:chExt cx="2153892" cy="1570492"/>
          </a:xfrm>
        </p:grpSpPr>
        <p:sp>
          <p:nvSpPr>
            <p:cNvPr id="307" name="minor - features, improvements"/>
            <p:cNvSpPr/>
            <p:nvPr/>
          </p:nvSpPr>
          <p:spPr>
            <a:xfrm>
              <a:off x="883892" y="5032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 sz="5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minor 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- features, improvements</a:t>
              </a:r>
            </a:p>
          </p:txBody>
        </p:sp>
        <p:sp>
          <p:nvSpPr>
            <p:cNvPr id="308" name="Square"/>
            <p:cNvSpPr/>
            <p:nvPr/>
          </p:nvSpPr>
          <p:spPr>
            <a:xfrm>
              <a:off x="0" y="202745"/>
              <a:ext cx="600986" cy="600986"/>
            </a:xfrm>
            <a:prstGeom prst="rect">
              <a:avLst/>
            </a:prstGeom>
            <a:solidFill>
              <a:srgbClr val="00BFA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12" name="Group"/>
          <p:cNvGrpSpPr/>
          <p:nvPr/>
        </p:nvGrpSpPr>
        <p:grpSpPr>
          <a:xfrm>
            <a:off x="1272880" y="10046315"/>
            <a:ext cx="2153894" cy="1570493"/>
            <a:chOff x="0" y="202745"/>
            <a:chExt cx="2153892" cy="1570492"/>
          </a:xfrm>
        </p:grpSpPr>
        <p:sp>
          <p:nvSpPr>
            <p:cNvPr id="310" name="patch - patches, bug fixes"/>
            <p:cNvSpPr/>
            <p:nvPr/>
          </p:nvSpPr>
          <p:spPr>
            <a:xfrm>
              <a:off x="883892" y="5032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 sz="5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patch 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- patches, bug fixes</a:t>
              </a:r>
            </a:p>
          </p:txBody>
        </p:sp>
        <p:sp>
          <p:nvSpPr>
            <p:cNvPr id="311" name="Square"/>
            <p:cNvSpPr/>
            <p:nvPr/>
          </p:nvSpPr>
          <p:spPr>
            <a:xfrm>
              <a:off x="0" y="202745"/>
              <a:ext cx="600986" cy="600986"/>
            </a:xfrm>
            <a:prstGeom prst="rect">
              <a:avLst/>
            </a:prstGeom>
            <a:solidFill>
              <a:srgbClr val="D7CCC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313" name="3"/>
          <p:cNvSpPr txBox="1"/>
          <p:nvPr/>
        </p:nvSpPr>
        <p:spPr>
          <a:xfrm>
            <a:off x="3111863" y="4720154"/>
            <a:ext cx="893954" cy="170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9000">
                <a:solidFill>
                  <a:srgbClr val="F5005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F50057"/>
                </a:solidFill>
              </a:rPr>
              <a:t>3</a:t>
            </a:r>
          </a:p>
        </p:txBody>
      </p:sp>
      <p:sp>
        <p:nvSpPr>
          <p:cNvPr id="314" name="1"/>
          <p:cNvSpPr txBox="1"/>
          <p:nvPr/>
        </p:nvSpPr>
        <p:spPr>
          <a:xfrm>
            <a:off x="4192532" y="4720154"/>
            <a:ext cx="893954" cy="170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9000">
                <a:solidFill>
                  <a:srgbClr val="00BFA5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00BFA5"/>
                </a:solidFill>
              </a:rPr>
              <a:t>1</a:t>
            </a:r>
          </a:p>
        </p:txBody>
      </p:sp>
      <p:sp>
        <p:nvSpPr>
          <p:cNvPr id="315" name="2"/>
          <p:cNvSpPr txBox="1"/>
          <p:nvPr/>
        </p:nvSpPr>
        <p:spPr>
          <a:xfrm>
            <a:off x="5285901" y="4720154"/>
            <a:ext cx="893954" cy="170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9000">
                <a:solidFill>
                  <a:srgbClr val="D7CCC8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D7CCC8"/>
                </a:solidFill>
              </a:rPr>
              <a:t>2</a:t>
            </a:r>
          </a:p>
        </p:txBody>
      </p:sp>
      <p:pic>
        <p:nvPicPr>
          <p:cNvPr id="316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2" grpId="9"/>
      <p:bldP build="whole" bldLvl="1" animBg="1" rev="0" advAuto="0" spid="309" grpId="7"/>
      <p:bldP build="whole" bldLvl="1" animBg="1" rev="0" advAuto="0" spid="315" grpId="4"/>
      <p:bldP build="whole" bldLvl="1" animBg="1" rev="0" advAuto="0" spid="313" grpId="3"/>
      <p:bldP build="whole" bldLvl="1" animBg="1" rev="0" advAuto="0" spid="306" grpId="5"/>
      <p:bldP build="whole" bldLvl="1" animBg="1" rev="0" advAuto="0" spid="303" grpId="1"/>
      <p:bldP build="whole" bldLvl="1" animBg="1" rev="0" advAuto="0" spid="31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le 6"/>
          <p:cNvSpPr txBox="1"/>
          <p:nvPr>
            <p:ph type="title"/>
          </p:nvPr>
        </p:nvSpPr>
        <p:spPr>
          <a:xfrm>
            <a:off x="7025509" y="1119893"/>
            <a:ext cx="1033298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Go 1.5 vendor experiment</a:t>
            </a:r>
          </a:p>
        </p:txBody>
      </p:sp>
      <p:grpSp>
        <p:nvGrpSpPr>
          <p:cNvPr id="321" name="Group"/>
          <p:cNvGrpSpPr/>
          <p:nvPr/>
        </p:nvGrpSpPr>
        <p:grpSpPr>
          <a:xfrm>
            <a:off x="11859758" y="3727575"/>
            <a:ext cx="10651993" cy="4276055"/>
            <a:chOff x="0" y="0"/>
            <a:chExt cx="10651991" cy="4276053"/>
          </a:xfrm>
        </p:grpSpPr>
        <p:sp>
          <p:nvSpPr>
            <p:cNvPr id="319" name="Rectangle"/>
            <p:cNvSpPr/>
            <p:nvPr/>
          </p:nvSpPr>
          <p:spPr>
            <a:xfrm>
              <a:off x="0" y="0"/>
              <a:ext cx="10651992" cy="4276054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0" name="package main…"/>
            <p:cNvSpPr/>
            <p:nvPr/>
          </p:nvSpPr>
          <p:spPr>
            <a:xfrm>
              <a:off x="326015" y="21380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main</a:t>
              </a:r>
            </a:p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</a:p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import</a:t>
              </a:r>
              <a:r>
                <a:t>(</a:t>
              </a:r>
            </a:p>
            <a:p>
              <a:pPr lvl="1"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_ </a:t>
              </a:r>
              <a:r>
                <a:rPr>
                  <a:solidFill>
                    <a:srgbClr val="FFEB3B"/>
                  </a:solidFill>
                </a:rPr>
                <a:t>"github.com/steevehook/project/package1"</a:t>
              </a:r>
            </a:p>
            <a:p>
              <a:pPr lvl="1"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_ </a:t>
              </a:r>
              <a:r>
                <a:rPr>
                  <a:solidFill>
                    <a:srgbClr val="FFEB3B"/>
                  </a:solidFill>
                </a:rPr>
                <a:t>"github.com/steevehook/project/package2"</a:t>
              </a:r>
              <a:endParaRPr>
                <a:solidFill>
                  <a:srgbClr val="FFEB3B"/>
                </a:solidFill>
              </a:endParaRPr>
            </a:p>
            <a:p>
              <a:pPr lvl="1"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_ </a:t>
              </a:r>
              <a:r>
                <a:rPr>
                  <a:solidFill>
                    <a:srgbClr val="FFEB3B"/>
                  </a:solidFill>
                </a:rPr>
                <a:t>"github.com/steevehook/project/package3"</a:t>
              </a:r>
              <a:endParaRPr>
                <a:solidFill>
                  <a:srgbClr val="FFEB3B"/>
                </a:solidFill>
              </a:endParaRPr>
            </a:p>
            <a:p>
              <a:pPr>
                <a:spcBef>
                  <a:spcPts val="0"/>
                </a:spcBef>
                <a:defRPr>
                  <a:solidFill>
                    <a:srgbClr val="FFEB3B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)</a:t>
              </a:r>
            </a:p>
          </p:txBody>
        </p:sp>
      </p:grpSp>
      <p:grpSp>
        <p:nvGrpSpPr>
          <p:cNvPr id="324" name="Group"/>
          <p:cNvGrpSpPr/>
          <p:nvPr/>
        </p:nvGrpSpPr>
        <p:grpSpPr>
          <a:xfrm>
            <a:off x="4288630" y="10858123"/>
            <a:ext cx="2550634" cy="1764901"/>
            <a:chOff x="0" y="0"/>
            <a:chExt cx="2550632" cy="1764899"/>
          </a:xfrm>
        </p:grpSpPr>
        <p:sp>
          <p:nvSpPr>
            <p:cNvPr id="322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3" name="package 3"/>
            <p:cNvSpPr/>
            <p:nvPr/>
          </p:nvSpPr>
          <p:spPr>
            <a:xfrm>
              <a:off x="30301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 3</a:t>
              </a:r>
            </a:p>
          </p:txBody>
        </p:sp>
      </p:grpSp>
      <p:grpSp>
        <p:nvGrpSpPr>
          <p:cNvPr id="327" name="Group"/>
          <p:cNvGrpSpPr/>
          <p:nvPr/>
        </p:nvGrpSpPr>
        <p:grpSpPr>
          <a:xfrm>
            <a:off x="3082130" y="8445308"/>
            <a:ext cx="2550634" cy="1764901"/>
            <a:chOff x="0" y="0"/>
            <a:chExt cx="2550632" cy="1764899"/>
          </a:xfrm>
        </p:grpSpPr>
        <p:sp>
          <p:nvSpPr>
            <p:cNvPr id="325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00BFA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6" name="main"/>
            <p:cNvSpPr/>
            <p:nvPr/>
          </p:nvSpPr>
          <p:spPr>
            <a:xfrm>
              <a:off x="770453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main</a:t>
              </a:r>
            </a:p>
          </p:txBody>
        </p:sp>
      </p:grpSp>
      <p:grpSp>
        <p:nvGrpSpPr>
          <p:cNvPr id="330" name="Group"/>
          <p:cNvGrpSpPr/>
          <p:nvPr/>
        </p:nvGrpSpPr>
        <p:grpSpPr>
          <a:xfrm>
            <a:off x="3082130" y="4923029"/>
            <a:ext cx="2550634" cy="1764901"/>
            <a:chOff x="0" y="0"/>
            <a:chExt cx="2550632" cy="1764899"/>
          </a:xfrm>
        </p:grpSpPr>
        <p:sp>
          <p:nvSpPr>
            <p:cNvPr id="328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9" name="package1"/>
            <p:cNvSpPr/>
            <p:nvPr/>
          </p:nvSpPr>
          <p:spPr>
            <a:xfrm>
              <a:off x="34746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package1</a:t>
              </a:r>
            </a:p>
          </p:txBody>
        </p:sp>
      </p:grpSp>
      <p:grpSp>
        <p:nvGrpSpPr>
          <p:cNvPr id="333" name="Group"/>
          <p:cNvGrpSpPr/>
          <p:nvPr/>
        </p:nvGrpSpPr>
        <p:grpSpPr>
          <a:xfrm>
            <a:off x="3082130" y="6097123"/>
            <a:ext cx="2550634" cy="1764900"/>
            <a:chOff x="0" y="0"/>
            <a:chExt cx="2550632" cy="1764899"/>
          </a:xfrm>
        </p:grpSpPr>
        <p:sp>
          <p:nvSpPr>
            <p:cNvPr id="331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2" name="package2"/>
            <p:cNvSpPr/>
            <p:nvPr/>
          </p:nvSpPr>
          <p:spPr>
            <a:xfrm>
              <a:off x="34746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package2</a:t>
              </a:r>
            </a:p>
          </p:txBody>
        </p:sp>
      </p:grpSp>
      <p:grpSp>
        <p:nvGrpSpPr>
          <p:cNvPr id="336" name="Group"/>
          <p:cNvGrpSpPr/>
          <p:nvPr/>
        </p:nvGrpSpPr>
        <p:grpSpPr>
          <a:xfrm>
            <a:off x="3082130" y="7271215"/>
            <a:ext cx="2550634" cy="1764901"/>
            <a:chOff x="0" y="0"/>
            <a:chExt cx="2550632" cy="1764899"/>
          </a:xfrm>
        </p:grpSpPr>
        <p:sp>
          <p:nvSpPr>
            <p:cNvPr id="334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5" name="package3"/>
            <p:cNvSpPr/>
            <p:nvPr/>
          </p:nvSpPr>
          <p:spPr>
            <a:xfrm>
              <a:off x="34746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package3</a:t>
              </a:r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3069430" y="9619401"/>
            <a:ext cx="7750713" cy="989801"/>
            <a:chOff x="0" y="0"/>
            <a:chExt cx="7750712" cy="989799"/>
          </a:xfrm>
        </p:grpSpPr>
        <p:sp>
          <p:nvSpPr>
            <p:cNvPr id="337" name="Rectangle"/>
            <p:cNvSpPr/>
            <p:nvPr/>
          </p:nvSpPr>
          <p:spPr>
            <a:xfrm>
              <a:off x="0" y="0"/>
              <a:ext cx="7750713" cy="989800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8" name="vendor/github.com/steevehook/project"/>
            <p:cNvSpPr txBox="1"/>
            <p:nvPr/>
          </p:nvSpPr>
          <p:spPr>
            <a:xfrm>
              <a:off x="900061" y="182161"/>
              <a:ext cx="671177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vendor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/github.com/steevehook/project</a:t>
              </a:r>
            </a:p>
          </p:txBody>
        </p:sp>
        <p:pic>
          <p:nvPicPr>
            <p:cNvPr id="339" name="folder (1).png" descr="folder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62842" y="228606"/>
              <a:ext cx="505223" cy="505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44" name="Group"/>
          <p:cNvGrpSpPr/>
          <p:nvPr/>
        </p:nvGrpSpPr>
        <p:grpSpPr>
          <a:xfrm>
            <a:off x="1872249" y="3722276"/>
            <a:ext cx="8936640" cy="1016461"/>
            <a:chOff x="0" y="0"/>
            <a:chExt cx="8936639" cy="1016460"/>
          </a:xfrm>
        </p:grpSpPr>
        <p:sp>
          <p:nvSpPr>
            <p:cNvPr id="341" name="Rectangle"/>
            <p:cNvSpPr/>
            <p:nvPr/>
          </p:nvSpPr>
          <p:spPr>
            <a:xfrm>
              <a:off x="0" y="0"/>
              <a:ext cx="8936640" cy="1016461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2" name="$GOPATH/src/github.com/steevehook/project"/>
            <p:cNvSpPr txBox="1"/>
            <p:nvPr/>
          </p:nvSpPr>
          <p:spPr>
            <a:xfrm>
              <a:off x="879114" y="195492"/>
              <a:ext cx="7798842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$GOPATH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/src/github.com/steevehook/project</a:t>
              </a:r>
            </a:p>
          </p:txBody>
        </p:sp>
        <p:pic>
          <p:nvPicPr>
            <p:cNvPr id="343" name="folder (1).png" descr="folder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58683" y="25561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45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-249603" y="7483033"/>
            <a:ext cx="5221607" cy="101601"/>
          </a:xfrm>
          <a:prstGeom prst="rect">
            <a:avLst/>
          </a:prstGeom>
        </p:spPr>
      </p:pic>
      <p:pic>
        <p:nvPicPr>
          <p:cNvPr id="347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97699" y="5367129"/>
            <a:ext cx="694389" cy="101601"/>
          </a:xfrm>
          <a:prstGeom prst="rect">
            <a:avLst/>
          </a:prstGeom>
        </p:spPr>
      </p:pic>
      <p:pic>
        <p:nvPicPr>
          <p:cNvPr id="349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97699" y="6541222"/>
            <a:ext cx="694389" cy="101601"/>
          </a:xfrm>
          <a:prstGeom prst="rect">
            <a:avLst/>
          </a:prstGeom>
        </p:spPr>
      </p:pic>
      <p:pic>
        <p:nvPicPr>
          <p:cNvPr id="351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97699" y="7715315"/>
            <a:ext cx="694389" cy="101601"/>
          </a:xfrm>
          <a:prstGeom prst="rect">
            <a:avLst/>
          </a:prstGeom>
        </p:spPr>
      </p:pic>
      <p:pic>
        <p:nvPicPr>
          <p:cNvPr id="353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97699" y="8959915"/>
            <a:ext cx="694389" cy="101601"/>
          </a:xfrm>
          <a:prstGeom prst="rect">
            <a:avLst/>
          </a:prstGeom>
        </p:spPr>
      </p:pic>
      <p:pic>
        <p:nvPicPr>
          <p:cNvPr id="355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3233384" y="11077010"/>
            <a:ext cx="668632" cy="101601"/>
          </a:xfrm>
          <a:prstGeom prst="rect">
            <a:avLst/>
          </a:prstGeom>
        </p:spPr>
      </p:pic>
      <p:pic>
        <p:nvPicPr>
          <p:cNvPr id="357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04199" y="11320801"/>
            <a:ext cx="694389" cy="101601"/>
          </a:xfrm>
          <a:prstGeom prst="rect">
            <a:avLst/>
          </a:prstGeom>
        </p:spPr>
      </p:pic>
      <p:pic>
        <p:nvPicPr>
          <p:cNvPr id="359" name="cubes.png" descr="cubes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97699" y="10001315"/>
            <a:ext cx="694389" cy="101601"/>
          </a:xfrm>
          <a:prstGeom prst="rect">
            <a:avLst/>
          </a:prstGeom>
        </p:spPr>
      </p:pic>
      <p:sp>
        <p:nvSpPr>
          <p:cNvPr id="362" name="Rectangle"/>
          <p:cNvSpPr/>
          <p:nvPr/>
        </p:nvSpPr>
        <p:spPr>
          <a:xfrm>
            <a:off x="13504423" y="6608187"/>
            <a:ext cx="8619636" cy="475268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00"/>
                            </p:stCondLst>
                            <p:childTnLst>
                              <p:par>
                                <p:cTn id="36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3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3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300"/>
                            </p:stCondLst>
                            <p:childTnLst>
                              <p:par>
                                <p:cTn id="54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800"/>
                            </p:stCondLst>
                            <p:childTnLst>
                              <p:par>
                                <p:cTn id="59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3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100"/>
                            </p:stCondLst>
                            <p:childTnLst>
                              <p:par>
                                <p:cTn id="63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3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400"/>
                            </p:stCondLst>
                            <p:childTnLst>
                              <p:par>
                                <p:cTn id="67" presetClass="entr" nodeType="after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5" dur="7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"/>
                            </p:stCondLst>
                            <p:childTnLst>
                              <p:par>
                                <p:cTn id="77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9" dur="6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0" grpId="12"/>
      <p:bldP build="whole" bldLvl="1" animBg="1" rev="0" advAuto="0" spid="347" grpId="3"/>
      <p:bldP build="whole" bldLvl="1" animBg="1" rev="0" advAuto="0" spid="330" grpId="4"/>
      <p:bldP build="whole" bldLvl="1" animBg="1" rev="0" advAuto="0" spid="336" grpId="8"/>
      <p:bldP build="whole" bldLvl="1" animBg="1" rev="0" advAuto="0" spid="327" grpId="10"/>
      <p:bldP build="whole" bldLvl="1" animBg="1" rev="0" advAuto="0" spid="353" grpId="9"/>
      <p:bldP build="whole" bldLvl="1" animBg="1" rev="0" advAuto="0" spid="349" grpId="5"/>
      <p:bldP build="whole" bldLvl="1" animBg="1" rev="0" advAuto="0" spid="355" grpId="13"/>
      <p:bldP build="whole" bldLvl="1" animBg="1" rev="0" advAuto="0" spid="357" grpId="14"/>
      <p:bldP build="whole" bldLvl="1" animBg="1" rev="0" advAuto="0" spid="345" grpId="2"/>
      <p:bldP build="whole" bldLvl="1" animBg="1" rev="0" advAuto="0" spid="324" grpId="15"/>
      <p:bldP build="whole" bldLvl="1" animBg="1" rev="0" advAuto="0" spid="321" grpId="16"/>
      <p:bldP build="whole" bldLvl="1" animBg="1" rev="0" advAuto="0" spid="333" grpId="6"/>
      <p:bldP build="whole" bldLvl="1" animBg="1" rev="0" advAuto="0" spid="362" grpId="17"/>
      <p:bldP build="whole" bldLvl="1" animBg="1" rev="0" advAuto="0" spid="360" grpId="11"/>
      <p:bldP build="whole" bldLvl="1" animBg="1" rev="0" advAuto="0" spid="351" grpId="7"/>
      <p:bldP build="whole" bldLvl="1" animBg="1" rev="0" advAuto="0" spid="34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How do imports resolve?</a:t>
            </a:r>
          </a:p>
        </p:txBody>
      </p:sp>
      <p:grpSp>
        <p:nvGrpSpPr>
          <p:cNvPr id="367" name="Group"/>
          <p:cNvGrpSpPr/>
          <p:nvPr/>
        </p:nvGrpSpPr>
        <p:grpSpPr>
          <a:xfrm>
            <a:off x="1270000" y="3428728"/>
            <a:ext cx="6538994" cy="1764901"/>
            <a:chOff x="0" y="0"/>
            <a:chExt cx="6538993" cy="1764899"/>
          </a:xfrm>
        </p:grpSpPr>
        <p:sp>
          <p:nvSpPr>
            <p:cNvPr id="365" name="Rectangle"/>
            <p:cNvSpPr/>
            <p:nvPr/>
          </p:nvSpPr>
          <p:spPr>
            <a:xfrm>
              <a:off x="0" y="0"/>
              <a:ext cx="6538994" cy="989800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6" name="import &quot;github.com/u/p/pkg1&quot;"/>
            <p:cNvSpPr/>
            <p:nvPr/>
          </p:nvSpPr>
          <p:spPr>
            <a:xfrm>
              <a:off x="196193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import</a:t>
              </a:r>
              <a:r>
                <a:t> </a:t>
              </a:r>
              <a:r>
                <a:rPr>
                  <a:solidFill>
                    <a:srgbClr val="FFEB3B"/>
                  </a:solidFill>
                </a:rPr>
                <a:t>"</a:t>
              </a:r>
              <a:r>
                <a:rPr>
                  <a:solidFill>
                    <a:srgbClr val="FFEB3B"/>
                  </a:solidFill>
                </a:rPr>
                <a:t>github.com/u/p/pkg1"</a:t>
              </a:r>
            </a:p>
          </p:txBody>
        </p:sp>
      </p:grpSp>
      <p:grpSp>
        <p:nvGrpSpPr>
          <p:cNvPr id="370" name="Group"/>
          <p:cNvGrpSpPr/>
          <p:nvPr/>
        </p:nvGrpSpPr>
        <p:grpSpPr>
          <a:xfrm>
            <a:off x="1186500" y="2590233"/>
            <a:ext cx="6622494" cy="699855"/>
            <a:chOff x="0" y="0"/>
            <a:chExt cx="6622492" cy="699854"/>
          </a:xfrm>
        </p:grpSpPr>
        <p:sp>
          <p:nvSpPr>
            <p:cNvPr id="368" name="Rectangle"/>
            <p:cNvSpPr/>
            <p:nvPr/>
          </p:nvSpPr>
          <p:spPr>
            <a:xfrm>
              <a:off x="83499" y="564257"/>
              <a:ext cx="6538994" cy="135598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9" name="main.go"/>
            <p:cNvSpPr txBox="1"/>
            <p:nvPr/>
          </p:nvSpPr>
          <p:spPr>
            <a:xfrm>
              <a:off x="0" y="-1"/>
              <a:ext cx="157513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main.go</a:t>
              </a:r>
            </a:p>
          </p:txBody>
        </p:sp>
      </p:grpSp>
      <p:sp>
        <p:nvSpPr>
          <p:cNvPr id="371" name="…"/>
          <p:cNvSpPr txBox="1"/>
          <p:nvPr/>
        </p:nvSpPr>
        <p:spPr>
          <a:xfrm>
            <a:off x="5954482" y="6927992"/>
            <a:ext cx="7778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9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375" name="Group"/>
          <p:cNvGrpSpPr/>
          <p:nvPr/>
        </p:nvGrpSpPr>
        <p:grpSpPr>
          <a:xfrm>
            <a:off x="1270000" y="6408899"/>
            <a:ext cx="8119603" cy="989801"/>
            <a:chOff x="0" y="0"/>
            <a:chExt cx="8119602" cy="989799"/>
          </a:xfrm>
        </p:grpSpPr>
        <p:sp>
          <p:nvSpPr>
            <p:cNvPr id="372" name="Rectangle"/>
            <p:cNvSpPr/>
            <p:nvPr/>
          </p:nvSpPr>
          <p:spPr>
            <a:xfrm>
              <a:off x="0" y="0"/>
              <a:ext cx="8119603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3" name="$GOPATH/src/github.com/u/p/pkg1"/>
            <p:cNvSpPr txBox="1"/>
            <p:nvPr/>
          </p:nvSpPr>
          <p:spPr>
            <a:xfrm>
              <a:off x="1028789" y="182162"/>
              <a:ext cx="67923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$GOPATH/src/github.com/u/p/pkg1</a:t>
              </a:r>
            </a:p>
          </p:txBody>
        </p:sp>
        <p:pic>
          <p:nvPicPr>
            <p:cNvPr id="374" name="folder (1).png" descr="folder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79" name="Group"/>
          <p:cNvGrpSpPr/>
          <p:nvPr/>
        </p:nvGrpSpPr>
        <p:grpSpPr>
          <a:xfrm>
            <a:off x="2438400" y="7743671"/>
            <a:ext cx="7810040" cy="1764901"/>
            <a:chOff x="0" y="0"/>
            <a:chExt cx="7810039" cy="1764900"/>
          </a:xfrm>
        </p:grpSpPr>
        <p:sp>
          <p:nvSpPr>
            <p:cNvPr id="376" name="Rectangle"/>
            <p:cNvSpPr/>
            <p:nvPr/>
          </p:nvSpPr>
          <p:spPr>
            <a:xfrm>
              <a:off x="0" y="0"/>
              <a:ext cx="7810040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7" name="vendor/src/github.com/u/p/pkg1"/>
            <p:cNvSpPr/>
            <p:nvPr/>
          </p:nvSpPr>
          <p:spPr>
            <a:xfrm>
              <a:off x="1028789" y="4949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vendor/src/github.com/u/p/pkg1</a:t>
              </a:r>
            </a:p>
          </p:txBody>
        </p:sp>
        <p:pic>
          <p:nvPicPr>
            <p:cNvPr id="378" name="folder (1).png" descr="folder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0" name="…"/>
          <p:cNvSpPr txBox="1"/>
          <p:nvPr/>
        </p:nvSpPr>
        <p:spPr>
          <a:xfrm>
            <a:off x="5954482" y="8278160"/>
            <a:ext cx="7778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9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384" name="Group"/>
          <p:cNvGrpSpPr/>
          <p:nvPr/>
        </p:nvGrpSpPr>
        <p:grpSpPr>
          <a:xfrm>
            <a:off x="3644900" y="9067386"/>
            <a:ext cx="7787865" cy="1764901"/>
            <a:chOff x="0" y="0"/>
            <a:chExt cx="7787864" cy="1764900"/>
          </a:xfrm>
        </p:grpSpPr>
        <p:sp>
          <p:nvSpPr>
            <p:cNvPr id="381" name="Rectangle"/>
            <p:cNvSpPr/>
            <p:nvPr/>
          </p:nvSpPr>
          <p:spPr>
            <a:xfrm>
              <a:off x="0" y="0"/>
              <a:ext cx="7787865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2" name="vendor/src/github.com/u/p/pkg1"/>
            <p:cNvSpPr/>
            <p:nvPr/>
          </p:nvSpPr>
          <p:spPr>
            <a:xfrm>
              <a:off x="1028789" y="4949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vendor/src/github.com/u/p/pkg1</a:t>
              </a:r>
            </a:p>
          </p:txBody>
        </p:sp>
        <p:pic>
          <p:nvPicPr>
            <p:cNvPr id="383" name="folder (1).png" descr="folder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5" name="…"/>
          <p:cNvSpPr txBox="1"/>
          <p:nvPr/>
        </p:nvSpPr>
        <p:spPr>
          <a:xfrm>
            <a:off x="5954482" y="9628328"/>
            <a:ext cx="7778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9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389" name="Group"/>
          <p:cNvGrpSpPr/>
          <p:nvPr/>
        </p:nvGrpSpPr>
        <p:grpSpPr>
          <a:xfrm>
            <a:off x="4813300" y="10459851"/>
            <a:ext cx="7780721" cy="1764901"/>
            <a:chOff x="0" y="0"/>
            <a:chExt cx="7780720" cy="1764900"/>
          </a:xfrm>
        </p:grpSpPr>
        <p:sp>
          <p:nvSpPr>
            <p:cNvPr id="386" name="Rectangle"/>
            <p:cNvSpPr/>
            <p:nvPr/>
          </p:nvSpPr>
          <p:spPr>
            <a:xfrm>
              <a:off x="0" y="0"/>
              <a:ext cx="7780721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7" name="vendor/src/github.com/u/p/pkg1"/>
            <p:cNvSpPr/>
            <p:nvPr/>
          </p:nvSpPr>
          <p:spPr>
            <a:xfrm>
              <a:off x="1028789" y="49490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vendor/src/github.com/u/p/pkg1</a:t>
              </a:r>
            </a:p>
          </p:txBody>
        </p:sp>
        <p:pic>
          <p:nvPicPr>
            <p:cNvPr id="388" name="folder (1).png" descr="folder (1)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3" name="Group"/>
          <p:cNvGrpSpPr/>
          <p:nvPr/>
        </p:nvGrpSpPr>
        <p:grpSpPr>
          <a:xfrm>
            <a:off x="4813300" y="11636511"/>
            <a:ext cx="2933866" cy="989801"/>
            <a:chOff x="0" y="0"/>
            <a:chExt cx="2933865" cy="989799"/>
          </a:xfrm>
        </p:grpSpPr>
        <p:sp>
          <p:nvSpPr>
            <p:cNvPr id="390" name="Rectangle"/>
            <p:cNvSpPr/>
            <p:nvPr/>
          </p:nvSpPr>
          <p:spPr>
            <a:xfrm>
              <a:off x="0" y="0"/>
              <a:ext cx="2933866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1" name="main.go"/>
            <p:cNvSpPr txBox="1"/>
            <p:nvPr/>
          </p:nvSpPr>
          <p:spPr>
            <a:xfrm>
              <a:off x="1028789" y="182162"/>
              <a:ext cx="16542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main.go</a:t>
              </a:r>
            </a:p>
          </p:txBody>
        </p:sp>
        <p:pic>
          <p:nvPicPr>
            <p:cNvPr id="392" name="doc (2).png" descr="doc (2)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3291" y="240900"/>
              <a:ext cx="508001" cy="50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7" name="Group"/>
          <p:cNvGrpSpPr/>
          <p:nvPr/>
        </p:nvGrpSpPr>
        <p:grpSpPr>
          <a:xfrm>
            <a:off x="1287327" y="4732806"/>
            <a:ext cx="12408270" cy="1760409"/>
            <a:chOff x="0" y="0"/>
            <a:chExt cx="12408269" cy="1760407"/>
          </a:xfrm>
        </p:grpSpPr>
        <p:sp>
          <p:nvSpPr>
            <p:cNvPr id="394" name="Rectangle"/>
            <p:cNvSpPr/>
            <p:nvPr/>
          </p:nvSpPr>
          <p:spPr>
            <a:xfrm>
              <a:off x="0" y="0"/>
              <a:ext cx="12408270" cy="980816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0" dist="0" dir="5400000">
                <a:srgbClr val="000000">
                  <a:alpha val="29797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5" name="$GOPATH &lt; vendorN &lt; vendorN-1 &lt; … &lt; vendor0"/>
            <p:cNvSpPr/>
            <p:nvPr/>
          </p:nvSpPr>
          <p:spPr>
            <a:xfrm>
              <a:off x="1569613" y="49040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$GOPATH &lt; vendorN &lt; </a:t>
              </a:r>
              <a:r>
                <a:t>vendorN-1</a:t>
              </a:r>
              <a:r>
                <a:t> &lt; … &lt; </a:t>
              </a:r>
              <a:r>
                <a:t>vendor0</a:t>
              </a:r>
            </a:p>
          </p:txBody>
        </p:sp>
        <p:pic>
          <p:nvPicPr>
            <p:cNvPr id="396" name="books.png" descr="book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81926" y="99097"/>
              <a:ext cx="782620" cy="7826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98" name="cubes.png" descr="cub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1352724" y="7821476"/>
            <a:ext cx="898474" cy="101601"/>
          </a:xfrm>
          <a:prstGeom prst="rect">
            <a:avLst/>
          </a:prstGeom>
        </p:spPr>
      </p:pic>
      <p:pic>
        <p:nvPicPr>
          <p:cNvPr id="401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38460" y="8175071"/>
            <a:ext cx="694389" cy="101601"/>
          </a:xfrm>
          <a:prstGeom prst="rect">
            <a:avLst/>
          </a:prstGeom>
        </p:spPr>
      </p:pic>
      <p:pic>
        <p:nvPicPr>
          <p:cNvPr id="403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2555233" y="9113737"/>
            <a:ext cx="898474" cy="101601"/>
          </a:xfrm>
          <a:prstGeom prst="rect">
            <a:avLst/>
          </a:prstGeom>
        </p:spPr>
      </p:pic>
      <p:pic>
        <p:nvPicPr>
          <p:cNvPr id="405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40969" y="9500850"/>
            <a:ext cx="694389" cy="101601"/>
          </a:xfrm>
          <a:prstGeom prst="rect">
            <a:avLst/>
          </a:prstGeom>
        </p:spPr>
      </p:pic>
      <p:pic>
        <p:nvPicPr>
          <p:cNvPr id="407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6200000">
            <a:off x="3117751" y="11095792"/>
            <a:ext cx="2159257" cy="101601"/>
          </a:xfrm>
          <a:prstGeom prst="rect">
            <a:avLst/>
          </a:prstGeom>
        </p:spPr>
      </p:pic>
      <p:pic>
        <p:nvPicPr>
          <p:cNvPr id="409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133879" y="10889376"/>
            <a:ext cx="694389" cy="101601"/>
          </a:xfrm>
          <a:prstGeom prst="rect">
            <a:avLst/>
          </a:prstGeom>
        </p:spPr>
      </p:pic>
      <p:pic>
        <p:nvPicPr>
          <p:cNvPr id="411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133879" y="12093311"/>
            <a:ext cx="694389" cy="101601"/>
          </a:xfrm>
          <a:prstGeom prst="rect">
            <a:avLst/>
          </a:prstGeom>
        </p:spPr>
      </p:pic>
      <p:sp>
        <p:nvSpPr>
          <p:cNvPr id="413" name="Rectangle"/>
          <p:cNvSpPr/>
          <p:nvPr/>
        </p:nvSpPr>
        <p:spPr>
          <a:xfrm>
            <a:off x="11680932" y="4985580"/>
            <a:ext cx="1825994" cy="475268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4" name="Rectangle"/>
          <p:cNvSpPr/>
          <p:nvPr/>
        </p:nvSpPr>
        <p:spPr>
          <a:xfrm>
            <a:off x="7767333" y="4985580"/>
            <a:ext cx="2307763" cy="475268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5" name="Rectangle"/>
          <p:cNvSpPr/>
          <p:nvPr/>
        </p:nvSpPr>
        <p:spPr>
          <a:xfrm>
            <a:off x="5284394" y="4985580"/>
            <a:ext cx="1903354" cy="475268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6" name="Rectangle"/>
          <p:cNvSpPr/>
          <p:nvPr/>
        </p:nvSpPr>
        <p:spPr>
          <a:xfrm>
            <a:off x="2878815" y="4985580"/>
            <a:ext cx="1825994" cy="475268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7" name="Rectangle"/>
          <p:cNvSpPr/>
          <p:nvPr/>
        </p:nvSpPr>
        <p:spPr>
          <a:xfrm>
            <a:off x="8121538" y="6716966"/>
            <a:ext cx="936250" cy="424468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8" name="Rectangle"/>
          <p:cNvSpPr/>
          <p:nvPr/>
        </p:nvSpPr>
        <p:spPr>
          <a:xfrm>
            <a:off x="9085550" y="8063054"/>
            <a:ext cx="936250" cy="424468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19" name="Rectangle"/>
          <p:cNvSpPr/>
          <p:nvPr/>
        </p:nvSpPr>
        <p:spPr>
          <a:xfrm>
            <a:off x="10292525" y="9361557"/>
            <a:ext cx="936250" cy="424467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420" name="Rectangle"/>
          <p:cNvSpPr/>
          <p:nvPr/>
        </p:nvSpPr>
        <p:spPr>
          <a:xfrm>
            <a:off x="11460313" y="10742518"/>
            <a:ext cx="936250" cy="424467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6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3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"/>
                            </p:stCondLst>
                            <p:childTnLst>
                              <p:par>
                                <p:cTn id="28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00"/>
                            </p:stCondLst>
                            <p:childTnLst>
                              <p:par>
                                <p:cTn id="37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3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00"/>
                            </p:stCondLst>
                            <p:childTnLst>
                              <p:par>
                                <p:cTn id="49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6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3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800"/>
                            </p:stCondLst>
                            <p:childTnLst>
                              <p:par>
                                <p:cTn id="62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3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100"/>
                            </p:stCondLst>
                            <p:childTnLst>
                              <p:par>
                                <p:cTn id="66" presetClass="entr" nodeType="after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6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00"/>
                            </p:stCondLst>
                            <p:childTnLst>
                              <p:par>
                                <p:cTn id="71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3" dur="3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Class="entr" nodeType="afterEffect" presetSubtype="8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6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8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6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"/>
                            </p:stCondLst>
                            <p:childTnLst>
                              <p:par>
                                <p:cTn id="86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8" dur="6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"/>
                            </p:stCondLst>
                            <p:childTnLst>
                              <p:par>
                                <p:cTn id="90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2" dur="6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0"/>
                            </p:stCondLst>
                            <p:childTnLst>
                              <p:par>
                                <p:cTn id="94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6" dur="6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400"/>
                            </p:stCondLst>
                            <p:childTnLst>
                              <p:par>
                                <p:cTn id="98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0" dur="6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4" dur="6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600"/>
                            </p:stCondLst>
                            <p:childTnLst>
                              <p:par>
                                <p:cTn id="106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8" dur="6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200"/>
                            </p:stCondLst>
                            <p:childTnLst>
                              <p:par>
                                <p:cTn id="110" presetClass="entr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2" dur="6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800"/>
                            </p:stCondLst>
                            <p:childTnLst>
                              <p:par>
                                <p:cTn id="114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6" dur="6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9" grpId="5"/>
      <p:bldP build="whole" bldLvl="1" animBg="1" rev="0" advAuto="0" spid="379" grpId="7"/>
      <p:bldP build="whole" bldLvl="1" animBg="1" rev="0" advAuto="0" spid="413" grpId="20"/>
      <p:bldP build="whole" bldLvl="1" animBg="1" rev="0" advAuto="0" spid="409" grpId="14"/>
      <p:bldP build="whole" bldLvl="1" animBg="1" rev="0" advAuto="0" spid="371" grpId="4"/>
      <p:bldP build="whole" bldLvl="1" animBg="1" rev="0" advAuto="0" spid="370" grpId="1"/>
      <p:bldP build="whole" bldLvl="1" animBg="1" rev="0" advAuto="0" spid="417" grpId="27"/>
      <p:bldP build="whole" bldLvl="1" animBg="1" rev="0" advAuto="0" spid="385" grpId="12"/>
      <p:bldP build="whole" bldLvl="1" animBg="1" rev="0" advAuto="0" spid="367" grpId="2"/>
      <p:bldP build="whole" bldLvl="1" animBg="1" rev="0" advAuto="0" spid="418" grpId="26"/>
      <p:bldP build="whole" bldLvl="1" animBg="1" rev="0" advAuto="0" spid="393" grpId="17"/>
      <p:bldP build="whole" bldLvl="1" animBg="1" rev="0" advAuto="0" spid="405" grpId="10"/>
      <p:bldP build="whole" bldLvl="1" animBg="1" rev="0" advAuto="0" spid="403" grpId="9"/>
      <p:bldP build="whole" bldLvl="1" animBg="1" rev="0" advAuto="0" spid="397" grpId="19"/>
      <p:bldP build="whole" bldLvl="1" animBg="1" rev="0" advAuto="0" spid="411" grpId="16"/>
      <p:bldP build="whole" bldLvl="1" animBg="1" rev="0" advAuto="0" spid="401" grpId="6"/>
      <p:bldP build="whole" bldLvl="1" animBg="1" rev="0" advAuto="0" spid="384" grpId="11"/>
      <p:bldP build="whole" bldLvl="1" animBg="1" rev="0" advAuto="0" spid="380" grpId="8"/>
      <p:bldP build="whole" bldLvl="1" animBg="1" rev="0" advAuto="0" spid="419" grpId="25"/>
      <p:bldP build="whole" bldLvl="1" animBg="1" rev="0" advAuto="0" spid="375" grpId="3"/>
      <p:bldP build="whole" bldLvl="1" animBg="1" rev="0" advAuto="0" spid="389" grpId="15"/>
      <p:bldP build="whole" bldLvl="1" animBg="1" rev="0" advAuto="0" spid="414" grpId="21"/>
      <p:bldP build="whole" bldLvl="1" animBg="1" rev="0" advAuto="0" spid="416" grpId="23"/>
      <p:bldP build="whole" bldLvl="1" animBg="1" rev="0" advAuto="0" spid="420" grpId="24"/>
      <p:bldP build="whole" bldLvl="1" animBg="1" rev="0" advAuto="0" spid="407" grpId="13"/>
      <p:bldP build="whole" bldLvl="1" animBg="1" rev="0" advAuto="0" spid="415" grpId="2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itle 6"/>
          <p:cNvSpPr txBox="1"/>
          <p:nvPr>
            <p:ph type="title"/>
          </p:nvPr>
        </p:nvSpPr>
        <p:spPr>
          <a:xfrm>
            <a:off x="6977515" y="1119893"/>
            <a:ext cx="10428970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Nested vendor directories?</a:t>
            </a:r>
          </a:p>
        </p:txBody>
      </p:sp>
      <p:pic>
        <p:nvPicPr>
          <p:cNvPr id="423" name="no-entry.png" descr="no-entr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40800" y="4533900"/>
            <a:ext cx="6502400" cy="650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cubes.png" descr="cub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afterEffect" presetSubtype="0" presetID="35" grpId="1" repeatCount="2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6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imports inside vendor</a:t>
            </a:r>
          </a:p>
        </p:txBody>
      </p:sp>
      <p:grpSp>
        <p:nvGrpSpPr>
          <p:cNvPr id="430" name="Group"/>
          <p:cNvGrpSpPr/>
          <p:nvPr/>
        </p:nvGrpSpPr>
        <p:grpSpPr>
          <a:xfrm>
            <a:off x="1450249" y="6938010"/>
            <a:ext cx="21483502" cy="1694180"/>
            <a:chOff x="0" y="0"/>
            <a:chExt cx="21483501" cy="1694178"/>
          </a:xfrm>
        </p:grpSpPr>
        <p:sp>
          <p:nvSpPr>
            <p:cNvPr id="427" name="Rectangle"/>
            <p:cNvSpPr/>
            <p:nvPr/>
          </p:nvSpPr>
          <p:spPr>
            <a:xfrm>
              <a:off x="0" y="0"/>
              <a:ext cx="21483502" cy="1694179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016000" dist="0" dir="5400000">
                <a:srgbClr val="000000">
                  <a:alpha val="29797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8" name="$GOPATH &lt; vendorN &lt; vendorN-1 &lt; … &lt; vendor0"/>
            <p:cNvSpPr txBox="1"/>
            <p:nvPr/>
          </p:nvSpPr>
          <p:spPr>
            <a:xfrm>
              <a:off x="1762402" y="274001"/>
              <a:ext cx="19224812" cy="1146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8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$GOPATH &lt; vendorN &lt; </a:t>
              </a:r>
              <a:r>
                <a:t>vendorN-1</a:t>
              </a:r>
              <a:r>
                <a:t> &lt; … &lt; </a:t>
              </a:r>
              <a:r>
                <a:t>vendor0</a:t>
              </a:r>
            </a:p>
          </p:txBody>
        </p:sp>
        <p:pic>
          <p:nvPicPr>
            <p:cNvPr id="429" name="books.png" descr="books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96286" y="377350"/>
              <a:ext cx="939478" cy="9394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31" name="cubes.png" descr="cube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Import shadowing</a:t>
            </a:r>
          </a:p>
        </p:txBody>
      </p:sp>
      <p:pic>
        <p:nvPicPr>
          <p:cNvPr id="434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000" y="2032000"/>
            <a:ext cx="1270000" cy="1270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7" name="Group"/>
          <p:cNvGrpSpPr/>
          <p:nvPr/>
        </p:nvGrpSpPr>
        <p:grpSpPr>
          <a:xfrm>
            <a:off x="4288631" y="10858124"/>
            <a:ext cx="2550633" cy="1764900"/>
            <a:chOff x="0" y="0"/>
            <a:chExt cx="2550632" cy="1764899"/>
          </a:xfrm>
        </p:grpSpPr>
        <p:sp>
          <p:nvSpPr>
            <p:cNvPr id="435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6" name="package 3"/>
            <p:cNvSpPr/>
            <p:nvPr/>
          </p:nvSpPr>
          <p:spPr>
            <a:xfrm>
              <a:off x="30301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 3</a:t>
              </a:r>
            </a:p>
          </p:txBody>
        </p:sp>
      </p:grpSp>
      <p:grpSp>
        <p:nvGrpSpPr>
          <p:cNvPr id="440" name="Group"/>
          <p:cNvGrpSpPr/>
          <p:nvPr/>
        </p:nvGrpSpPr>
        <p:grpSpPr>
          <a:xfrm>
            <a:off x="3082131" y="8445308"/>
            <a:ext cx="2550633" cy="1764901"/>
            <a:chOff x="0" y="0"/>
            <a:chExt cx="2550632" cy="1764899"/>
          </a:xfrm>
        </p:grpSpPr>
        <p:sp>
          <p:nvSpPr>
            <p:cNvPr id="438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00BFA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9" name="main"/>
            <p:cNvSpPr/>
            <p:nvPr/>
          </p:nvSpPr>
          <p:spPr>
            <a:xfrm>
              <a:off x="770453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main</a:t>
              </a:r>
            </a:p>
          </p:txBody>
        </p:sp>
      </p:grpSp>
      <p:grpSp>
        <p:nvGrpSpPr>
          <p:cNvPr id="443" name="Group"/>
          <p:cNvGrpSpPr/>
          <p:nvPr/>
        </p:nvGrpSpPr>
        <p:grpSpPr>
          <a:xfrm>
            <a:off x="3082131" y="4923030"/>
            <a:ext cx="2550633" cy="1764900"/>
            <a:chOff x="0" y="0"/>
            <a:chExt cx="2550632" cy="1764899"/>
          </a:xfrm>
        </p:grpSpPr>
        <p:sp>
          <p:nvSpPr>
            <p:cNvPr id="441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42" name="package1"/>
            <p:cNvSpPr/>
            <p:nvPr/>
          </p:nvSpPr>
          <p:spPr>
            <a:xfrm>
              <a:off x="34746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package1</a:t>
              </a:r>
            </a:p>
          </p:txBody>
        </p:sp>
      </p:grpSp>
      <p:grpSp>
        <p:nvGrpSpPr>
          <p:cNvPr id="446" name="Group"/>
          <p:cNvGrpSpPr/>
          <p:nvPr/>
        </p:nvGrpSpPr>
        <p:grpSpPr>
          <a:xfrm>
            <a:off x="3082131" y="6097123"/>
            <a:ext cx="2550633" cy="1764900"/>
            <a:chOff x="0" y="0"/>
            <a:chExt cx="2550632" cy="1764899"/>
          </a:xfrm>
        </p:grpSpPr>
        <p:sp>
          <p:nvSpPr>
            <p:cNvPr id="444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45" name="package2"/>
            <p:cNvSpPr/>
            <p:nvPr/>
          </p:nvSpPr>
          <p:spPr>
            <a:xfrm>
              <a:off x="34746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package2</a:t>
              </a:r>
            </a:p>
          </p:txBody>
        </p:sp>
      </p:grpSp>
      <p:grpSp>
        <p:nvGrpSpPr>
          <p:cNvPr id="449" name="Group"/>
          <p:cNvGrpSpPr/>
          <p:nvPr/>
        </p:nvGrpSpPr>
        <p:grpSpPr>
          <a:xfrm>
            <a:off x="3082131" y="7271215"/>
            <a:ext cx="2550633" cy="1764901"/>
            <a:chOff x="0" y="0"/>
            <a:chExt cx="2550632" cy="1764899"/>
          </a:xfrm>
        </p:grpSpPr>
        <p:sp>
          <p:nvSpPr>
            <p:cNvPr id="447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48" name="package3"/>
            <p:cNvSpPr/>
            <p:nvPr/>
          </p:nvSpPr>
          <p:spPr>
            <a:xfrm>
              <a:off x="34746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package3</a:t>
              </a:r>
            </a:p>
          </p:txBody>
        </p:sp>
      </p:grpSp>
      <p:grpSp>
        <p:nvGrpSpPr>
          <p:cNvPr id="453" name="Group"/>
          <p:cNvGrpSpPr/>
          <p:nvPr/>
        </p:nvGrpSpPr>
        <p:grpSpPr>
          <a:xfrm>
            <a:off x="3069430" y="9619401"/>
            <a:ext cx="7750713" cy="989801"/>
            <a:chOff x="0" y="0"/>
            <a:chExt cx="7750712" cy="989799"/>
          </a:xfrm>
        </p:grpSpPr>
        <p:sp>
          <p:nvSpPr>
            <p:cNvPr id="450" name="Rectangle"/>
            <p:cNvSpPr/>
            <p:nvPr/>
          </p:nvSpPr>
          <p:spPr>
            <a:xfrm>
              <a:off x="0" y="0"/>
              <a:ext cx="7750713" cy="989800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51" name="vendor/github.com/steevehook/project"/>
            <p:cNvSpPr txBox="1"/>
            <p:nvPr/>
          </p:nvSpPr>
          <p:spPr>
            <a:xfrm>
              <a:off x="900061" y="182161"/>
              <a:ext cx="671177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vendor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/github.com/steevehook/project</a:t>
              </a:r>
            </a:p>
          </p:txBody>
        </p:sp>
        <p:pic>
          <p:nvPicPr>
            <p:cNvPr id="452" name="folder (1).png" descr="folder (1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62842" y="228606"/>
              <a:ext cx="505223" cy="505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7" name="Group"/>
          <p:cNvGrpSpPr/>
          <p:nvPr/>
        </p:nvGrpSpPr>
        <p:grpSpPr>
          <a:xfrm>
            <a:off x="1872250" y="3722276"/>
            <a:ext cx="8936640" cy="1016461"/>
            <a:chOff x="0" y="0"/>
            <a:chExt cx="8936639" cy="1016460"/>
          </a:xfrm>
        </p:grpSpPr>
        <p:sp>
          <p:nvSpPr>
            <p:cNvPr id="454" name="Rectangle"/>
            <p:cNvSpPr/>
            <p:nvPr/>
          </p:nvSpPr>
          <p:spPr>
            <a:xfrm>
              <a:off x="0" y="0"/>
              <a:ext cx="8936640" cy="1016461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55" name="$GOPATH/src/github.com/steevehook/project"/>
            <p:cNvSpPr txBox="1"/>
            <p:nvPr/>
          </p:nvSpPr>
          <p:spPr>
            <a:xfrm>
              <a:off x="879114" y="195492"/>
              <a:ext cx="7798842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$GOPATH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/src/github.com/steevehook/project</a:t>
              </a:r>
            </a:p>
          </p:txBody>
        </p:sp>
        <p:pic>
          <p:nvPicPr>
            <p:cNvPr id="456" name="folder (1).png" descr="folder (1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58683" y="25561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8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-249604" y="7483033"/>
            <a:ext cx="5221607" cy="101601"/>
          </a:xfrm>
          <a:prstGeom prst="rect">
            <a:avLst/>
          </a:prstGeom>
        </p:spPr>
      </p:pic>
      <p:pic>
        <p:nvPicPr>
          <p:cNvPr id="460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97699" y="5367129"/>
            <a:ext cx="694389" cy="101601"/>
          </a:xfrm>
          <a:prstGeom prst="rect">
            <a:avLst/>
          </a:prstGeom>
        </p:spPr>
      </p:pic>
      <p:pic>
        <p:nvPicPr>
          <p:cNvPr id="462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97700" y="6541223"/>
            <a:ext cx="694389" cy="101601"/>
          </a:xfrm>
          <a:prstGeom prst="rect">
            <a:avLst/>
          </a:prstGeom>
        </p:spPr>
      </p:pic>
      <p:pic>
        <p:nvPicPr>
          <p:cNvPr id="464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97700" y="7715315"/>
            <a:ext cx="694389" cy="101601"/>
          </a:xfrm>
          <a:prstGeom prst="rect">
            <a:avLst/>
          </a:prstGeom>
        </p:spPr>
      </p:pic>
      <p:pic>
        <p:nvPicPr>
          <p:cNvPr id="466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97700" y="8959915"/>
            <a:ext cx="694389" cy="101601"/>
          </a:xfrm>
          <a:prstGeom prst="rect">
            <a:avLst/>
          </a:prstGeom>
        </p:spPr>
      </p:pic>
      <p:pic>
        <p:nvPicPr>
          <p:cNvPr id="468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3233384" y="11077009"/>
            <a:ext cx="668632" cy="101601"/>
          </a:xfrm>
          <a:prstGeom prst="rect">
            <a:avLst/>
          </a:prstGeom>
        </p:spPr>
      </p:pic>
      <p:pic>
        <p:nvPicPr>
          <p:cNvPr id="470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04200" y="11320802"/>
            <a:ext cx="694389" cy="101601"/>
          </a:xfrm>
          <a:prstGeom prst="rect">
            <a:avLst/>
          </a:prstGeom>
        </p:spPr>
      </p:pic>
      <p:pic>
        <p:nvPicPr>
          <p:cNvPr id="472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97699" y="10001315"/>
            <a:ext cx="694389" cy="101601"/>
          </a:xfrm>
          <a:prstGeom prst="rect">
            <a:avLst/>
          </a:prstGeom>
        </p:spPr>
      </p:pic>
      <p:grpSp>
        <p:nvGrpSpPr>
          <p:cNvPr id="476" name="Group"/>
          <p:cNvGrpSpPr/>
          <p:nvPr/>
        </p:nvGrpSpPr>
        <p:grpSpPr>
          <a:xfrm>
            <a:off x="11859758" y="3727575"/>
            <a:ext cx="10651992" cy="4276055"/>
            <a:chOff x="0" y="0"/>
            <a:chExt cx="10651991" cy="4276053"/>
          </a:xfrm>
        </p:grpSpPr>
        <p:sp>
          <p:nvSpPr>
            <p:cNvPr id="474" name="Rectangle"/>
            <p:cNvSpPr/>
            <p:nvPr/>
          </p:nvSpPr>
          <p:spPr>
            <a:xfrm>
              <a:off x="0" y="0"/>
              <a:ext cx="10651992" cy="4276054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75" name="package main…"/>
            <p:cNvSpPr/>
            <p:nvPr/>
          </p:nvSpPr>
          <p:spPr>
            <a:xfrm>
              <a:off x="326015" y="21380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main</a:t>
              </a:r>
            </a:p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</a:p>
            <a:p>
              <a:pPr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import</a:t>
              </a:r>
              <a:r>
                <a:t>(</a:t>
              </a:r>
            </a:p>
            <a:p>
              <a:pPr lvl="1"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_ </a:t>
              </a:r>
              <a:r>
                <a:rPr>
                  <a:solidFill>
                    <a:srgbClr val="FFEB3B"/>
                  </a:solidFill>
                </a:rPr>
                <a:t>"github.com/steevehook/project/package1"</a:t>
              </a:r>
            </a:p>
            <a:p>
              <a:pPr lvl="1"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_ </a:t>
              </a:r>
              <a:r>
                <a:rPr>
                  <a:solidFill>
                    <a:srgbClr val="FFEB3B"/>
                  </a:solidFill>
                </a:rPr>
                <a:t>"github.com/steevehook/project/package2"</a:t>
              </a:r>
              <a:endParaRPr>
                <a:solidFill>
                  <a:srgbClr val="FFEB3B"/>
                </a:solidFill>
              </a:endParaRPr>
            </a:p>
            <a:p>
              <a:pPr lvl="1">
                <a:spcBef>
                  <a:spcPts val="0"/>
                </a:spcBef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    _ </a:t>
              </a:r>
              <a:r>
                <a:rPr>
                  <a:solidFill>
                    <a:srgbClr val="FFEB3B"/>
                  </a:solidFill>
                </a:rPr>
                <a:t>"github.com/steevehook/project/package3"</a:t>
              </a:r>
              <a:endParaRPr>
                <a:solidFill>
                  <a:srgbClr val="FFEB3B"/>
                </a:solidFill>
              </a:endParaRPr>
            </a:p>
            <a:p>
              <a:pPr>
                <a:spcBef>
                  <a:spcPts val="0"/>
                </a:spcBef>
                <a:defRPr>
                  <a:solidFill>
                    <a:srgbClr val="FFEB3B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)</a:t>
              </a:r>
            </a:p>
          </p:txBody>
        </p:sp>
      </p:grpSp>
      <p:sp>
        <p:nvSpPr>
          <p:cNvPr id="477" name="Rectangle"/>
          <p:cNvSpPr/>
          <p:nvPr/>
        </p:nvSpPr>
        <p:spPr>
          <a:xfrm>
            <a:off x="13504423" y="6608187"/>
            <a:ext cx="8619636" cy="475268"/>
          </a:xfrm>
          <a:prstGeom prst="rect">
            <a:avLst/>
          </a:prstGeom>
          <a:ln w="762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3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3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00"/>
                            </p:stCondLst>
                            <p:childTnLst>
                              <p:par>
                                <p:cTn id="36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3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3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300"/>
                            </p:stCondLst>
                            <p:childTnLst>
                              <p:par>
                                <p:cTn id="54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800"/>
                            </p:stCondLst>
                            <p:childTnLst>
                              <p:par>
                                <p:cTn id="59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3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100"/>
                            </p:stCondLst>
                            <p:childTnLst>
                              <p:par>
                                <p:cTn id="63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3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400"/>
                            </p:stCondLst>
                            <p:childTnLst>
                              <p:par>
                                <p:cTn id="67" presetClass="entr" nodeType="after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5" dur="7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"/>
                            </p:stCondLst>
                            <p:childTnLst>
                              <p:par>
                                <p:cTn id="77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9" dur="6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8" grpId="2"/>
      <p:bldP build="whole" bldLvl="1" animBg="1" rev="0" advAuto="0" spid="449" grpId="8"/>
      <p:bldP build="whole" bldLvl="1" animBg="1" rev="0" advAuto="0" spid="466" grpId="9"/>
      <p:bldP build="whole" bldLvl="1" animBg="1" rev="0" advAuto="0" spid="460" grpId="3"/>
      <p:bldP build="whole" bldLvl="1" animBg="1" rev="0" advAuto="0" spid="462" grpId="5"/>
      <p:bldP build="whole" bldLvl="1" animBg="1" rev="0" advAuto="0" spid="476" grpId="16"/>
      <p:bldP build="whole" bldLvl="1" animBg="1" rev="0" advAuto="0" spid="464" grpId="7"/>
      <p:bldP build="whole" bldLvl="1" animBg="1" rev="0" advAuto="0" spid="470" grpId="14"/>
      <p:bldP build="whole" bldLvl="1" animBg="1" rev="0" advAuto="0" spid="443" grpId="4"/>
      <p:bldP build="whole" bldLvl="1" animBg="1" rev="0" advAuto="0" spid="472" grpId="11"/>
      <p:bldP build="whole" bldLvl="1" animBg="1" rev="0" advAuto="0" spid="477" grpId="17"/>
      <p:bldP build="whole" bldLvl="1" animBg="1" rev="0" advAuto="0" spid="468" grpId="13"/>
      <p:bldP build="whole" bldLvl="1" animBg="1" rev="0" advAuto="0" spid="437" grpId="15"/>
      <p:bldP build="whole" bldLvl="1" animBg="1" rev="0" advAuto="0" spid="446" grpId="6"/>
      <p:bldP build="whole" bldLvl="1" animBg="1" rev="0" advAuto="0" spid="440" grpId="10"/>
      <p:bldP build="whole" bldLvl="1" animBg="1" rev="0" advAuto="0" spid="453" grpId="12"/>
      <p:bldP build="whole" bldLvl="1" animBg="1" rev="0" advAuto="0" spid="45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