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3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Packages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Test files</a:t>
            </a:r>
          </a:p>
        </p:txBody>
      </p:sp>
      <p:pic>
        <p:nvPicPr>
          <p:cNvPr id="547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0" name="Group"/>
          <p:cNvGrpSpPr/>
          <p:nvPr/>
        </p:nvGrpSpPr>
        <p:grpSpPr>
          <a:xfrm>
            <a:off x="1270000" y="5840511"/>
            <a:ext cx="5162495" cy="2971254"/>
            <a:chOff x="0" y="0"/>
            <a:chExt cx="5162494" cy="2971253"/>
          </a:xfrm>
        </p:grpSpPr>
        <p:sp>
          <p:nvSpPr>
            <p:cNvPr id="548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9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9988602" y="5840511"/>
            <a:ext cx="5162496" cy="2971254"/>
            <a:chOff x="0" y="0"/>
            <a:chExt cx="5162494" cy="2971253"/>
          </a:xfrm>
        </p:grpSpPr>
        <p:sp>
          <p:nvSpPr>
            <p:cNvPr id="551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2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56" name="Group"/>
          <p:cNvGrpSpPr/>
          <p:nvPr/>
        </p:nvGrpSpPr>
        <p:grpSpPr>
          <a:xfrm>
            <a:off x="1169817" y="5117435"/>
            <a:ext cx="3060157" cy="1270001"/>
            <a:chOff x="0" y="376237"/>
            <a:chExt cx="3060156" cy="1270000"/>
          </a:xfrm>
        </p:grpSpPr>
        <p:sp>
          <p:nvSpPr>
            <p:cNvPr id="554" name="p1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p1_test.go</a:t>
              </a:r>
            </a:p>
          </p:txBody>
        </p:sp>
        <p:sp>
          <p:nvSpPr>
            <p:cNvPr id="555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9" name="Group"/>
          <p:cNvGrpSpPr/>
          <p:nvPr/>
        </p:nvGrpSpPr>
        <p:grpSpPr>
          <a:xfrm>
            <a:off x="9876297" y="5117435"/>
            <a:ext cx="3060157" cy="1270001"/>
            <a:chOff x="0" y="376237"/>
            <a:chExt cx="3060156" cy="1270000"/>
          </a:xfrm>
        </p:grpSpPr>
        <p:sp>
          <p:nvSpPr>
            <p:cNvPr id="557" name="p2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p2_test.go</a:t>
              </a:r>
            </a:p>
          </p:txBody>
        </p:sp>
        <p:sp>
          <p:nvSpPr>
            <p:cNvPr id="558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60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4695" y="7076544"/>
            <a:ext cx="2640263" cy="499189"/>
          </a:xfrm>
          <a:prstGeom prst="rect">
            <a:avLst/>
          </a:prstGeom>
        </p:spPr>
      </p:pic>
      <p:pic>
        <p:nvPicPr>
          <p:cNvPr id="562" name="no-entry.png" descr="no-entr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171" y="5743802"/>
            <a:ext cx="1162756" cy="1162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afterEffect" presetSubtype="0" presetID="35" grpId="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7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3" grpId="4"/>
      <p:bldP build="whole" bldLvl="1" animBg="1" rev="0" advAuto="0" spid="560" grpId="5"/>
      <p:bldP build="whole" bldLvl="1" animBg="1" rev="0" advAuto="0" spid="559" grpId="3"/>
      <p:bldP build="whole" bldLvl="1" animBg="1" rev="0" advAuto="0" spid="550" grpId="2"/>
      <p:bldP build="whole" bldLvl="1" animBg="1" rev="0" advAuto="0" spid="556" grpId="1"/>
      <p:bldP build="whole" bldLvl="1" animBg="1" rev="0" advAuto="0" spid="562" grpId="6"/>
      <p:bldP build="whole" bldLvl="1" animBg="1" rev="0" advAuto="0" spid="562" grpId="7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visibility (scope)</a:t>
            </a:r>
          </a:p>
        </p:txBody>
      </p:sp>
      <p:pic>
        <p:nvPicPr>
          <p:cNvPr id="56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Exported"/>
          <p:cNvSpPr txBox="1"/>
          <p:nvPr/>
        </p:nvSpPr>
        <p:spPr>
          <a:xfrm>
            <a:off x="2137310" y="4544925"/>
            <a:ext cx="3641726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64DD1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Exported</a:t>
            </a:r>
          </a:p>
        </p:txBody>
      </p:sp>
      <p:sp>
        <p:nvSpPr>
          <p:cNvPr id="567" name="unExported"/>
          <p:cNvSpPr txBox="1"/>
          <p:nvPr/>
        </p:nvSpPr>
        <p:spPr>
          <a:xfrm>
            <a:off x="2137310" y="8640051"/>
            <a:ext cx="4594607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F4433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unExported</a:t>
            </a:r>
          </a:p>
        </p:txBody>
      </p:sp>
      <p:sp>
        <p:nvSpPr>
          <p:cNvPr id="568" name="Visible &amp; accessible in all files…"/>
          <p:cNvSpPr txBox="1"/>
          <p:nvPr/>
        </p:nvSpPr>
        <p:spPr>
          <a:xfrm>
            <a:off x="2198371" y="5872162"/>
            <a:ext cx="9411374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 all files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of the same package</a:t>
            </a:r>
          </a:p>
        </p:txBody>
      </p:sp>
      <p:sp>
        <p:nvSpPr>
          <p:cNvPr id="569" name="Visible &amp; accessible inside the package, and…"/>
          <p:cNvSpPr txBox="1"/>
          <p:nvPr/>
        </p:nvSpPr>
        <p:spPr>
          <a:xfrm>
            <a:off x="2198371" y="10117210"/>
            <a:ext cx="14063168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inside the package, and 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inaccessible outside of it</a:t>
            </a:r>
          </a:p>
        </p:txBody>
      </p:sp>
      <p:sp>
        <p:nvSpPr>
          <p:cNvPr id="570" name="Rectangle"/>
          <p:cNvSpPr/>
          <p:nvPr/>
        </p:nvSpPr>
        <p:spPr>
          <a:xfrm>
            <a:off x="2243566" y="5729320"/>
            <a:ext cx="9411375" cy="204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71" name="Rectangle"/>
          <p:cNvSpPr/>
          <p:nvPr/>
        </p:nvSpPr>
        <p:spPr>
          <a:xfrm>
            <a:off x="2243566" y="9874637"/>
            <a:ext cx="13972778" cy="204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6" grpId="1"/>
      <p:bldP build="whole" bldLvl="1" animBg="1" rev="0" advAuto="0" spid="570" grpId="2"/>
      <p:bldP build="whole" bldLvl="1" animBg="1" rev="0" advAuto="0" spid="567" grpId="4"/>
      <p:bldP build="whole" bldLvl="1" animBg="1" rev="0" advAuto="0" spid="571" grpId="5"/>
      <p:bldP build="whole" bldLvl="1" animBg="1" rev="0" advAuto="0" spid="569" grpId="6"/>
      <p:bldP build="whole" bldLvl="1" animBg="1" rev="0" advAuto="0" spid="568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</a:t>
            </a:r>
          </a:p>
        </p:txBody>
      </p:sp>
      <p:pic>
        <p:nvPicPr>
          <p:cNvPr id="57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0" name="Group"/>
          <p:cNvGrpSpPr/>
          <p:nvPr/>
        </p:nvGrpSpPr>
        <p:grpSpPr>
          <a:xfrm>
            <a:off x="1269999" y="8898191"/>
            <a:ext cx="3137269" cy="2500688"/>
            <a:chOff x="0" y="0"/>
            <a:chExt cx="3137267" cy="2500687"/>
          </a:xfrm>
        </p:grpSpPr>
        <p:sp>
          <p:nvSpPr>
            <p:cNvPr id="575" name="Rounded Rectangle"/>
            <p:cNvSpPr/>
            <p:nvPr/>
          </p:nvSpPr>
          <p:spPr>
            <a:xfrm>
              <a:off x="0" y="0"/>
              <a:ext cx="3137268" cy="2500688"/>
            </a:xfrm>
            <a:prstGeom prst="roundRect">
              <a:avLst>
                <a:gd name="adj" fmla="val 3421"/>
              </a:avLst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6" name="Circle"/>
            <p:cNvSpPr/>
            <p:nvPr/>
          </p:nvSpPr>
          <p:spPr>
            <a:xfrm>
              <a:off x="202111" y="183422"/>
              <a:ext cx="184726" cy="184726"/>
            </a:xfrm>
            <a:prstGeom prst="ellipse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7" name="Circle"/>
            <p:cNvSpPr/>
            <p:nvPr/>
          </p:nvSpPr>
          <p:spPr>
            <a:xfrm>
              <a:off x="526051" y="183422"/>
              <a:ext cx="184727" cy="184726"/>
            </a:xfrm>
            <a:prstGeom prst="ellipse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8" name="Circle"/>
            <p:cNvSpPr/>
            <p:nvPr/>
          </p:nvSpPr>
          <p:spPr>
            <a:xfrm>
              <a:off x="849992" y="183422"/>
              <a:ext cx="184726" cy="184726"/>
            </a:xfrm>
            <a:prstGeom prst="ellipse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79" name="Rectangle"/>
            <p:cNvSpPr/>
            <p:nvPr/>
          </p:nvSpPr>
          <p:spPr>
            <a:xfrm>
              <a:off x="214776" y="1148540"/>
              <a:ext cx="361445" cy="697525"/>
            </a:xfrm>
            <a:prstGeom prst="rect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81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9999" y="2949283"/>
            <a:ext cx="3137269" cy="313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folder.png" descr="fold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2421" y="8898190"/>
            <a:ext cx="2500689" cy="2500688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$GOPATH/src"/>
          <p:cNvSpPr txBox="1"/>
          <p:nvPr/>
        </p:nvSpPr>
        <p:spPr>
          <a:xfrm>
            <a:off x="7899458" y="11868441"/>
            <a:ext cx="4360900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$GOPATH/src</a:t>
            </a:r>
          </a:p>
        </p:txBody>
      </p:sp>
      <p:grpSp>
        <p:nvGrpSpPr>
          <p:cNvPr id="587" name="Group"/>
          <p:cNvGrpSpPr/>
          <p:nvPr/>
        </p:nvGrpSpPr>
        <p:grpSpPr>
          <a:xfrm>
            <a:off x="1290469" y="11876026"/>
            <a:ext cx="5003216" cy="1765653"/>
            <a:chOff x="0" y="0"/>
            <a:chExt cx="5003215" cy="1765651"/>
          </a:xfrm>
        </p:grpSpPr>
        <p:sp>
          <p:nvSpPr>
            <p:cNvPr id="584" name="Rectangle"/>
            <p:cNvSpPr/>
            <p:nvPr/>
          </p:nvSpPr>
          <p:spPr>
            <a:xfrm>
              <a:off x="1038" y="-1"/>
              <a:ext cx="5002178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85" name="go get ./...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get ./...</a:t>
              </a:r>
            </a:p>
          </p:txBody>
        </p:sp>
        <p:sp>
          <p:nvSpPr>
            <p:cNvPr id="586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588" name="github.com"/>
          <p:cNvSpPr txBox="1"/>
          <p:nvPr/>
        </p:nvSpPr>
        <p:spPr>
          <a:xfrm>
            <a:off x="1148763" y="6109641"/>
            <a:ext cx="3978598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github.com</a:t>
            </a:r>
          </a:p>
        </p:txBody>
      </p:sp>
      <p:pic>
        <p:nvPicPr>
          <p:cNvPr id="589" name="man.png" descr="ma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8421" y="3267573"/>
            <a:ext cx="2500689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cloud.png" descr="cloud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13289" y="3267573"/>
            <a:ext cx="2500689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2134616" y="7525577"/>
            <a:ext cx="1408345" cy="499189"/>
          </a:xfrm>
          <a:prstGeom prst="rect">
            <a:avLst/>
          </a:prstGeom>
        </p:spPr>
      </p:pic>
      <p:pic>
        <p:nvPicPr>
          <p:cNvPr id="593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45049" y="9898940"/>
            <a:ext cx="1608147" cy="499189"/>
          </a:xfrm>
          <a:prstGeom prst="rect">
            <a:avLst/>
          </a:prstGeom>
        </p:spPr>
      </p:pic>
      <p:pic>
        <p:nvPicPr>
          <p:cNvPr id="595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63116" y="4268322"/>
            <a:ext cx="1608147" cy="499190"/>
          </a:xfrm>
          <a:prstGeom prst="rect">
            <a:avLst/>
          </a:prstGeom>
        </p:spPr>
      </p:pic>
      <p:pic>
        <p:nvPicPr>
          <p:cNvPr id="597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86404" y="4268323"/>
            <a:ext cx="1608147" cy="499189"/>
          </a:xfrm>
          <a:prstGeom prst="rect">
            <a:avLst/>
          </a:prstGeom>
        </p:spPr>
      </p:pic>
      <p:sp>
        <p:nvSpPr>
          <p:cNvPr id="599" name="steevehook"/>
          <p:cNvSpPr txBox="1"/>
          <p:nvPr/>
        </p:nvSpPr>
        <p:spPr>
          <a:xfrm>
            <a:off x="5759466" y="6109641"/>
            <a:ext cx="3978599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steevehook</a:t>
            </a:r>
          </a:p>
        </p:txBody>
      </p:sp>
      <p:sp>
        <p:nvSpPr>
          <p:cNvPr id="600" name="repo"/>
          <p:cNvSpPr txBox="1"/>
          <p:nvPr/>
        </p:nvSpPr>
        <p:spPr>
          <a:xfrm>
            <a:off x="11521241" y="6109641"/>
            <a:ext cx="1684785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repo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7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7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00"/>
                            </p:stCondLst>
                            <p:childTnLst>
                              <p:par>
                                <p:cTn id="5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1" grpId="3"/>
      <p:bldP build="whole" bldLvl="1" animBg="1" rev="0" advAuto="0" spid="587" grpId="2"/>
      <p:bldP build="whole" bldLvl="1" animBg="1" rev="0" advAuto="0" spid="593" grpId="12"/>
      <p:bldP build="whole" bldLvl="1" animBg="1" rev="0" advAuto="0" spid="582" grpId="13"/>
      <p:bldP build="whole" bldLvl="1" animBg="1" rev="0" advAuto="0" spid="597" grpId="9"/>
      <p:bldP build="whole" bldLvl="1" animBg="1" rev="0" advAuto="0" spid="595" grpId="6"/>
      <p:bldP build="whole" bldLvl="1" animBg="1" rev="0" advAuto="0" spid="589" grpId="7"/>
      <p:bldP build="whole" bldLvl="1" animBg="1" rev="0" advAuto="0" spid="581" grpId="4"/>
      <p:bldP build="whole" bldLvl="1" animBg="1" rev="0" advAuto="0" spid="590" grpId="10"/>
      <p:bldP build="whole" bldLvl="1" animBg="1" rev="0" advAuto="0" spid="599" grpId="8"/>
      <p:bldP build="whole" bldLvl="1" animBg="1" rev="0" advAuto="0" spid="583" grpId="14"/>
      <p:bldP build="whole" bldLvl="1" animBg="1" rev="0" advAuto="0" spid="600" grpId="11"/>
      <p:bldP build="whole" bldLvl="1" animBg="1" rev="0" advAuto="0" spid="580" grpId="1"/>
      <p:bldP build="whole" bldLvl="1" animBg="1" rev="0" advAuto="0" spid="588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syntax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tangle"/>
          <p:cNvSpPr/>
          <p:nvPr/>
        </p:nvSpPr>
        <p:spPr>
          <a:xfrm>
            <a:off x="1270000" y="4355669"/>
            <a:ext cx="8248210" cy="5004662"/>
          </a:xfrm>
          <a:prstGeom prst="rect">
            <a:avLst/>
          </a:prstGeom>
          <a:solidFill>
            <a:srgbClr val="26323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package pkg"/>
          <p:cNvSpPr txBox="1"/>
          <p:nvPr/>
        </p:nvSpPr>
        <p:spPr>
          <a:xfrm>
            <a:off x="1910004" y="4903755"/>
            <a:ext cx="6968202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1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673AB7"/>
                </a:solidFill>
              </a:rPr>
              <a:t>package</a:t>
            </a:r>
            <a:r>
              <a:t> pkg</a:t>
            </a:r>
          </a:p>
        </p:txBody>
      </p:sp>
      <p:sp>
        <p:nvSpPr>
          <p:cNvPr id="188" name="// code"/>
          <p:cNvSpPr txBox="1"/>
          <p:nvPr/>
        </p:nvSpPr>
        <p:spPr>
          <a:xfrm>
            <a:off x="1910004" y="6927195"/>
            <a:ext cx="4490883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1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//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3"/>
      <p:bldP build="whole" bldLvl="1" animBg="1" rev="0" advAuto="0" spid="187" grpId="2"/>
      <p:bldP build="whole" bldLvl="1" animBg="1" rev="0" advAuto="0" spid="18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structure</a:t>
            </a:r>
          </a:p>
        </p:txBody>
      </p:sp>
      <p:pic>
        <p:nvPicPr>
          <p:cNvPr id="1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"/>
          <p:cNvGrpSpPr/>
          <p:nvPr/>
        </p:nvGrpSpPr>
        <p:grpSpPr>
          <a:xfrm>
            <a:off x="1270000" y="3552516"/>
            <a:ext cx="5948368" cy="7887409"/>
            <a:chOff x="0" y="0"/>
            <a:chExt cx="5948367" cy="7887408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ackage network"/>
            <p:cNvSpPr txBox="1"/>
            <p:nvPr/>
          </p:nvSpPr>
          <p:spPr>
            <a:xfrm>
              <a:off x="602582" y="411089"/>
              <a:ext cx="4743203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network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2255440" y="5157375"/>
            <a:ext cx="2161031" cy="2161030"/>
            <a:chOff x="0" y="0"/>
            <a:chExt cx="2161029" cy="2161029"/>
          </a:xfrm>
        </p:grpSpPr>
        <p:sp>
          <p:nvSpPr>
            <p:cNvPr id="195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tc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4495469" y="6271031"/>
            <a:ext cx="2161031" cy="2161030"/>
            <a:chOff x="0" y="0"/>
            <a:chExt cx="2161029" cy="2161029"/>
          </a:xfrm>
        </p:grpSpPr>
        <p:sp>
          <p:nvSpPr>
            <p:cNvPr id="198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ud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2187944" y="7785099"/>
            <a:ext cx="2765706" cy="2765706"/>
            <a:chOff x="0" y="0"/>
            <a:chExt cx="2765704" cy="2765704"/>
          </a:xfrm>
        </p:grpSpPr>
        <p:sp>
          <p:nvSpPr>
            <p:cNvPr id="201" name="Circle"/>
            <p:cNvSpPr/>
            <p:nvPr/>
          </p:nvSpPr>
          <p:spPr>
            <a:xfrm>
              <a:off x="0" y="0"/>
              <a:ext cx="2765705" cy="2765705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network.go"/>
            <p:cNvSpPr/>
            <p:nvPr/>
          </p:nvSpPr>
          <p:spPr>
            <a:xfrm>
              <a:off x="234618" y="138285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122540" y="3552516"/>
            <a:ext cx="5948369" cy="7887409"/>
            <a:chOff x="0" y="0"/>
            <a:chExt cx="5948367" cy="7887408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package main"/>
            <p:cNvSpPr txBox="1"/>
            <p:nvPr/>
          </p:nvSpPr>
          <p:spPr>
            <a:xfrm>
              <a:off x="1061345" y="411089"/>
              <a:ext cx="3825677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0016209" y="5588473"/>
            <a:ext cx="2161031" cy="2161031"/>
            <a:chOff x="0" y="0"/>
            <a:chExt cx="2161029" cy="2161029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main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8722914" y="7785100"/>
            <a:ext cx="2161031" cy="2161030"/>
            <a:chOff x="0" y="0"/>
            <a:chExt cx="2161029" cy="2161029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1" name="start.go"/>
            <p:cNvSpPr txBox="1"/>
            <p:nvPr/>
          </p:nvSpPr>
          <p:spPr>
            <a:xfrm>
              <a:off x="146370" y="767777"/>
              <a:ext cx="18682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start.go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11309504" y="7785100"/>
            <a:ext cx="2161031" cy="2161030"/>
            <a:chOff x="0" y="0"/>
            <a:chExt cx="2161029" cy="2161029"/>
          </a:xfrm>
        </p:grpSpPr>
        <p:sp>
          <p:nvSpPr>
            <p:cNvPr id="213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4" name="init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init.go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5"/>
      <p:bldP build="whole" bldLvl="1" animBg="1" rev="0" advAuto="0" spid="212" grpId="4"/>
      <p:bldP build="whole" bldLvl="1" animBg="1" rev="0" advAuto="0" spid="206" grpId="1"/>
      <p:bldP build="whole" bldLvl="1" animBg="1" rev="0" advAuto="0" spid="200" grpId="7"/>
      <p:bldP build="whole" bldLvl="1" animBg="1" rev="0" advAuto="0" spid="215" grpId="3"/>
      <p:bldP build="whole" bldLvl="1" animBg="1" rev="0" advAuto="0" spid="203" grpId="8"/>
      <p:bldP build="whole" bldLvl="1" animBg="1" rev="0" advAuto="0" spid="209" grpId="2"/>
      <p:bldP build="whole" bldLvl="1" animBg="1" rev="0" advAuto="0" spid="197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types</a:t>
            </a:r>
          </a:p>
        </p:txBody>
      </p:sp>
      <p:pic>
        <p:nvPicPr>
          <p:cNvPr id="21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"/>
          <p:cNvGrpSpPr/>
          <p:nvPr/>
        </p:nvGrpSpPr>
        <p:grpSpPr>
          <a:xfrm>
            <a:off x="1270000" y="4163925"/>
            <a:ext cx="7751930" cy="1196976"/>
            <a:chOff x="0" y="0"/>
            <a:chExt cx="7751929" cy="1196975"/>
          </a:xfrm>
        </p:grpSpPr>
        <p:sp>
          <p:nvSpPr>
            <p:cNvPr id="219" name="Square"/>
            <p:cNvSpPr/>
            <p:nvPr/>
          </p:nvSpPr>
          <p:spPr>
            <a:xfrm>
              <a:off x="0" y="308024"/>
              <a:ext cx="580926" cy="580927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0" name="main (executable)"/>
            <p:cNvSpPr txBox="1"/>
            <p:nvPr/>
          </p:nvSpPr>
          <p:spPr>
            <a:xfrm>
              <a:off x="867310" y="0"/>
              <a:ext cx="6884620" cy="11969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 (executable)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270000" y="9465806"/>
            <a:ext cx="11027362" cy="1196976"/>
            <a:chOff x="0" y="0"/>
            <a:chExt cx="11027361" cy="1196975"/>
          </a:xfrm>
        </p:grpSpPr>
        <p:sp>
          <p:nvSpPr>
            <p:cNvPr id="222" name="Square"/>
            <p:cNvSpPr/>
            <p:nvPr/>
          </p:nvSpPr>
          <p:spPr>
            <a:xfrm>
              <a:off x="0" y="308025"/>
              <a:ext cx="580926" cy="580926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3" name="non main (non executable)"/>
            <p:cNvSpPr txBox="1"/>
            <p:nvPr/>
          </p:nvSpPr>
          <p:spPr>
            <a:xfrm>
              <a:off x="867310" y="0"/>
              <a:ext cx="10160052" cy="11969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non main (non executable)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69999" y="5557131"/>
            <a:ext cx="6748883" cy="991305"/>
            <a:chOff x="0" y="0"/>
            <a:chExt cx="6748881" cy="991303"/>
          </a:xfrm>
        </p:grpSpPr>
        <p:sp>
          <p:nvSpPr>
            <p:cNvPr id="225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6" name="go run *.go"/>
            <p:cNvSpPr txBox="1"/>
            <p:nvPr/>
          </p:nvSpPr>
          <p:spPr>
            <a:xfrm>
              <a:off x="906570" y="62264"/>
              <a:ext cx="368804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run *.go</a:t>
              </a:r>
            </a:p>
          </p:txBody>
        </p:sp>
        <p:sp>
          <p:nvSpPr>
            <p:cNvPr id="227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269999" y="6964542"/>
            <a:ext cx="6748883" cy="991305"/>
            <a:chOff x="0" y="0"/>
            <a:chExt cx="6748881" cy="991303"/>
          </a:xfrm>
        </p:grpSpPr>
        <p:sp>
          <p:nvSpPr>
            <p:cNvPr id="229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0" name="go build -o exec"/>
            <p:cNvSpPr txBox="1"/>
            <p:nvPr/>
          </p:nvSpPr>
          <p:spPr>
            <a:xfrm>
              <a:off x="906570" y="62264"/>
              <a:ext cx="529371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build -o exec</a:t>
              </a:r>
            </a:p>
          </p:txBody>
        </p:sp>
        <p:sp>
          <p:nvSpPr>
            <p:cNvPr id="231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270000" y="10886667"/>
            <a:ext cx="15404212" cy="1765653"/>
            <a:chOff x="0" y="0"/>
            <a:chExt cx="15404211" cy="1765651"/>
          </a:xfrm>
        </p:grpSpPr>
        <p:sp>
          <p:nvSpPr>
            <p:cNvPr id="233" name="Rectangle"/>
            <p:cNvSpPr/>
            <p:nvPr/>
          </p:nvSpPr>
          <p:spPr>
            <a:xfrm>
              <a:off x="1038" y="-1"/>
              <a:ext cx="1540317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4" name="import “github.com/gophertuts/go-basics/pkg&quot;"/>
            <p:cNvSpPr/>
            <p:nvPr/>
          </p:nvSpPr>
          <p:spPr>
            <a:xfrm>
              <a:off x="906570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 “github.com/gophertuts/go-basics/pkg"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73AB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2"/>
      <p:bldP build="whole" bldLvl="1" animBg="1" rev="0" advAuto="0" spid="224" grpId="4"/>
      <p:bldP build="whole" bldLvl="1" animBg="1" rev="0" advAuto="0" spid="221" grpId="1"/>
      <p:bldP build="whole" bldLvl="1" animBg="1" rev="0" advAuto="0" spid="232" grpId="3"/>
      <p:bldP build="whole" bldLvl="1" animBg="1" rev="0" advAuto="0" spid="236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6"/>
          <p:cNvSpPr txBox="1"/>
          <p:nvPr>
            <p:ph type="title"/>
          </p:nvPr>
        </p:nvSpPr>
        <p:spPr>
          <a:xfrm>
            <a:off x="6852277" y="1119893"/>
            <a:ext cx="10679446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naming &amp; structure</a:t>
            </a:r>
          </a:p>
        </p:txBody>
      </p:sp>
      <p:pic>
        <p:nvPicPr>
          <p:cNvPr id="239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9364" y="3869942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" name="Group"/>
          <p:cNvGrpSpPr/>
          <p:nvPr/>
        </p:nvGrpSpPr>
        <p:grpSpPr>
          <a:xfrm>
            <a:off x="1270000" y="3030639"/>
            <a:ext cx="4090935" cy="1788622"/>
            <a:chOff x="0" y="0"/>
            <a:chExt cx="4090934" cy="1788620"/>
          </a:xfrm>
        </p:grpSpPr>
        <p:grpSp>
          <p:nvGrpSpPr>
            <p:cNvPr id="243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41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42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46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44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5" name="src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src/network</a:t>
                </a:r>
              </a:p>
            </p:txBody>
          </p:sp>
        </p:grpSp>
      </p:grpSp>
      <p:pic>
        <p:nvPicPr>
          <p:cNvPr id="248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584152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"/>
          <p:cNvGrpSpPr/>
          <p:nvPr/>
        </p:nvGrpSpPr>
        <p:grpSpPr>
          <a:xfrm>
            <a:off x="1269999" y="5002220"/>
            <a:ext cx="4090936" cy="1788622"/>
            <a:chOff x="0" y="0"/>
            <a:chExt cx="4090934" cy="1788620"/>
          </a:xfrm>
        </p:grpSpPr>
        <p:grpSp>
          <p:nvGrpSpPr>
            <p:cNvPr id="251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49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0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52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3" name="src/net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</a:t>
                </a:r>
              </a:p>
            </p:txBody>
          </p:sp>
        </p:grpSp>
      </p:grpSp>
      <p:pic>
        <p:nvPicPr>
          <p:cNvPr id="256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781310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"/>
          <p:cNvGrpSpPr/>
          <p:nvPr/>
        </p:nvGrpSpPr>
        <p:grpSpPr>
          <a:xfrm>
            <a:off x="1270000" y="6973801"/>
            <a:ext cx="4090935" cy="1788622"/>
            <a:chOff x="0" y="0"/>
            <a:chExt cx="4090934" cy="1788621"/>
          </a:xfrm>
        </p:grpSpPr>
        <p:grpSp>
          <p:nvGrpSpPr>
            <p:cNvPr id="259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57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8" name="package net_err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net_err</a:t>
                </a:r>
              </a:p>
            </p:txBody>
          </p:sp>
        </p:grpSp>
        <p:grpSp>
          <p:nvGrpSpPr>
            <p:cNvPr id="262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60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1" name="src/net_err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src/net_err</a:t>
                </a:r>
              </a:p>
            </p:txBody>
          </p:sp>
        </p:grpSp>
      </p:grpSp>
      <p:pic>
        <p:nvPicPr>
          <p:cNvPr id="264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" name="Group"/>
          <p:cNvGrpSpPr/>
          <p:nvPr/>
        </p:nvGrpSpPr>
        <p:grpSpPr>
          <a:xfrm>
            <a:off x="1269999" y="8945381"/>
            <a:ext cx="4090936" cy="1788622"/>
            <a:chOff x="0" y="0"/>
            <a:chExt cx="4090934" cy="1788621"/>
          </a:xfrm>
        </p:grpSpPr>
        <p:grpSp>
          <p:nvGrpSpPr>
            <p:cNvPr id="267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5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6" name="package netErr"/>
              <p:cNvSpPr txBox="1"/>
              <p:nvPr/>
            </p:nvSpPr>
            <p:spPr>
              <a:xfrm>
                <a:off x="359545" y="128580"/>
                <a:ext cx="3152826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netErr</a:t>
                </a:r>
              </a:p>
            </p:txBody>
          </p:sp>
        </p:grpSp>
        <p:grpSp>
          <p:nvGrpSpPr>
            <p:cNvPr id="270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68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9" name="src/netErr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src/netErr</a:t>
                </a:r>
              </a:p>
            </p:txBody>
          </p:sp>
        </p:grpSp>
      </p:grpSp>
      <p:pic>
        <p:nvPicPr>
          <p:cNvPr id="272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11756266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9" name="Group"/>
          <p:cNvGrpSpPr/>
          <p:nvPr/>
        </p:nvGrpSpPr>
        <p:grpSpPr>
          <a:xfrm>
            <a:off x="1269999" y="10916963"/>
            <a:ext cx="4090936" cy="1788622"/>
            <a:chOff x="0" y="0"/>
            <a:chExt cx="4090934" cy="1788621"/>
          </a:xfrm>
        </p:grpSpPr>
        <p:grpSp>
          <p:nvGrpSpPr>
            <p:cNvPr id="275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73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74" name="package utils"/>
              <p:cNvSpPr txBox="1"/>
              <p:nvPr/>
            </p:nvSpPr>
            <p:spPr>
              <a:xfrm>
                <a:off x="359545" y="128580"/>
                <a:ext cx="2938737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utils</a:t>
                </a:r>
              </a:p>
            </p:txBody>
          </p:sp>
        </p:grpSp>
        <p:grpSp>
          <p:nvGrpSpPr>
            <p:cNvPr id="278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6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7" name="src/utils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src/utils</a:t>
                </a:r>
              </a:p>
            </p:txBody>
          </p:sp>
        </p:grpSp>
      </p:grpSp>
      <p:grpSp>
        <p:nvGrpSpPr>
          <p:cNvPr id="292" name="Group"/>
          <p:cNvGrpSpPr/>
          <p:nvPr/>
        </p:nvGrpSpPr>
        <p:grpSpPr>
          <a:xfrm>
            <a:off x="8044754" y="3034196"/>
            <a:ext cx="5567374" cy="2694608"/>
            <a:chOff x="0" y="0"/>
            <a:chExt cx="5567372" cy="2694606"/>
          </a:xfrm>
        </p:grpSpPr>
        <p:grpSp>
          <p:nvGrpSpPr>
            <p:cNvPr id="282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80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1" name="src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src/pkg</a:t>
                </a:r>
              </a:p>
            </p:txBody>
          </p:sp>
        </p:grpSp>
        <p:grpSp>
          <p:nvGrpSpPr>
            <p:cNvPr id="285" name="Group"/>
            <p:cNvGrpSpPr/>
            <p:nvPr/>
          </p:nvGrpSpPr>
          <p:grpSpPr>
            <a:xfrm>
              <a:off x="692008" y="661920"/>
              <a:ext cx="3401087" cy="723027"/>
              <a:chOff x="0" y="0"/>
              <a:chExt cx="3401086" cy="723025"/>
            </a:xfrm>
          </p:grpSpPr>
          <p:pic>
            <p:nvPicPr>
              <p:cNvPr id="28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4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1414103" y="1323841"/>
              <a:ext cx="3401087" cy="723026"/>
              <a:chOff x="0" y="0"/>
              <a:chExt cx="3401086" cy="723025"/>
            </a:xfrm>
          </p:grpSpPr>
          <p:pic>
            <p:nvPicPr>
              <p:cNvPr id="286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7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  <p:grpSp>
          <p:nvGrpSpPr>
            <p:cNvPr id="291" name="Group"/>
            <p:cNvGrpSpPr/>
            <p:nvPr/>
          </p:nvGrpSpPr>
          <p:grpSpPr>
            <a:xfrm>
              <a:off x="2166286" y="1971580"/>
              <a:ext cx="3401087" cy="723027"/>
              <a:chOff x="0" y="0"/>
              <a:chExt cx="3401086" cy="723025"/>
            </a:xfrm>
          </p:grpSpPr>
          <p:pic>
            <p:nvPicPr>
              <p:cNvPr id="28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0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</p:grpSp>
      <p:pic>
        <p:nvPicPr>
          <p:cNvPr id="293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354963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4682" y="683045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1" name="Group"/>
          <p:cNvGrpSpPr/>
          <p:nvPr/>
        </p:nvGrpSpPr>
        <p:grpSpPr>
          <a:xfrm>
            <a:off x="8050060" y="5991150"/>
            <a:ext cx="3401087" cy="2404910"/>
            <a:chOff x="0" y="0"/>
            <a:chExt cx="3401086" cy="2404909"/>
          </a:xfrm>
        </p:grpSpPr>
        <p:grpSp>
          <p:nvGrpSpPr>
            <p:cNvPr id="297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95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6" name="src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src/network</a:t>
                </a:r>
              </a:p>
            </p:txBody>
          </p:sp>
        </p:grpSp>
        <p:sp>
          <p:nvSpPr>
            <p:cNvPr id="298" name="network.go"/>
            <p:cNvSpPr txBox="1"/>
            <p:nvPr/>
          </p:nvSpPr>
          <p:spPr>
            <a:xfrm>
              <a:off x="923094" y="658178"/>
              <a:ext cx="229646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  <p:sp>
          <p:nvSpPr>
            <p:cNvPr id="299" name="tcp.go"/>
            <p:cNvSpPr txBox="1"/>
            <p:nvPr/>
          </p:nvSpPr>
          <p:spPr>
            <a:xfrm>
              <a:off x="923094" y="1218806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  <p:sp>
          <p:nvSpPr>
            <p:cNvPr id="300" name="udp.go"/>
            <p:cNvSpPr txBox="1"/>
            <p:nvPr/>
          </p:nvSpPr>
          <p:spPr>
            <a:xfrm>
              <a:off x="923094" y="1779434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7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Subtype="0" presetID="35" grpId="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7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7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7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7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"/>
                            </p:stCondLst>
                            <p:childTnLst>
                              <p:par>
                                <p:cTn id="4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mph" nodeType="afterEffect" presetSubtype="0" presetID="35" grpId="1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7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afterEffect" presetSubtype="0" presetID="35" grpId="1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7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7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mph" nodeType="afterEffect" presetSubtype="0" presetID="35" grpId="1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7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7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"/>
                            </p:stCondLst>
                            <p:childTnLst>
                              <p:par>
                                <p:cTn id="76" presetClass="entr" nodeType="afterEffect" presetSubtype="0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6"/>
      <p:bldP build="whole" bldLvl="1" animBg="1" rev="0" advAuto="0" spid="255" grpId="3"/>
      <p:bldP build="whole" bldLvl="1" animBg="1" rev="0" advAuto="0" spid="272" grpId="13"/>
      <p:bldP build="whole" bldLvl="1" animBg="1" rev="0" advAuto="0" spid="272" grpId="14"/>
      <p:bldP build="whole" bldLvl="1" animBg="1" rev="0" advAuto="0" spid="292" grpId="15"/>
      <p:bldP build="whole" bldLvl="1" animBg="1" rev="0" advAuto="0" spid="247" grpId="1"/>
      <p:bldP build="whole" bldLvl="1" animBg="1" rev="0" advAuto="0" spid="248" grpId="4"/>
      <p:bldP build="whole" bldLvl="1" animBg="1" rev="0" advAuto="0" spid="248" grpId="5"/>
      <p:bldP build="whole" bldLvl="1" animBg="1" rev="0" advAuto="0" spid="279" grpId="12"/>
      <p:bldP build="whole" bldLvl="1" animBg="1" rev="0" advAuto="0" spid="293" grpId="16"/>
      <p:bldP build="whole" bldLvl="1" animBg="1" rev="0" advAuto="0" spid="256" grpId="7"/>
      <p:bldP build="whole" bldLvl="1" animBg="1" rev="0" advAuto="0" spid="256" grpId="8"/>
      <p:bldP build="whole" bldLvl="1" animBg="1" rev="0" advAuto="0" spid="271" grpId="9"/>
      <p:bldP build="whole" bldLvl="1" animBg="1" rev="0" advAuto="0" spid="264" grpId="10"/>
      <p:bldP build="whole" bldLvl="1" animBg="1" rev="0" advAuto="0" spid="240" grpId="2"/>
      <p:bldP build="whole" bldLvl="1" animBg="1" rev="0" advAuto="0" spid="264" grpId="11"/>
      <p:bldP build="whole" bldLvl="1" animBg="1" rev="0" advAuto="0" spid="293" grpId="17"/>
      <p:bldP build="whole" bldLvl="1" animBg="1" rev="0" advAuto="0" spid="301" grpId="18"/>
      <p:bldP build="whole" bldLvl="1" animBg="1" rev="0" advAuto="0" spid="294" grpId="19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imports</a:t>
            </a:r>
          </a:p>
        </p:txBody>
      </p:sp>
      <p:pic>
        <p:nvPicPr>
          <p:cNvPr id="30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Group"/>
          <p:cNvGrpSpPr/>
          <p:nvPr/>
        </p:nvGrpSpPr>
        <p:grpSpPr>
          <a:xfrm>
            <a:off x="1270000" y="3669150"/>
            <a:ext cx="17974305" cy="3437533"/>
            <a:chOff x="0" y="0"/>
            <a:chExt cx="17974304" cy="3437532"/>
          </a:xfrm>
        </p:grpSpPr>
        <p:sp>
          <p:nvSpPr>
            <p:cNvPr id="305" name="Rectangle"/>
            <p:cNvSpPr/>
            <p:nvPr/>
          </p:nvSpPr>
          <p:spPr>
            <a:xfrm>
              <a:off x="0" y="0"/>
              <a:ext cx="17974305" cy="320062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06" name="package pkg"/>
            <p:cNvSpPr/>
            <p:nvPr/>
          </p:nvSpPr>
          <p:spPr>
            <a:xfrm>
              <a:off x="498715" y="103309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package</a:t>
              </a:r>
              <a:r>
                <a:t> pkg</a:t>
              </a:r>
            </a:p>
          </p:txBody>
        </p:sp>
        <p:sp>
          <p:nvSpPr>
            <p:cNvPr id="307" name="import &quot;github.com/gophertuts/go-basics/net&quot;"/>
            <p:cNvSpPr/>
            <p:nvPr/>
          </p:nvSpPr>
          <p:spPr>
            <a:xfrm>
              <a:off x="498715" y="21675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A6AAA9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import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rgbClr val="FFFFFF"/>
                  </a:solidFill>
                </a:rPr>
                <a:t>github.com/gophertuts/go-basics/net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</a:p>
          </p:txBody>
        </p:sp>
      </p:grpSp>
      <p:pic>
        <p:nvPicPr>
          <p:cNvPr id="30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4574906" y="6753592"/>
            <a:ext cx="1062508" cy="405592"/>
          </a:xfrm>
          <a:prstGeom prst="rect">
            <a:avLst/>
          </a:prstGeom>
        </p:spPr>
      </p:pic>
      <p:pic>
        <p:nvPicPr>
          <p:cNvPr id="31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8207161" y="7318364"/>
            <a:ext cx="2192052" cy="405591"/>
          </a:xfrm>
          <a:prstGeom prst="rect">
            <a:avLst/>
          </a:prstGeom>
        </p:spPr>
      </p:pic>
      <p:pic>
        <p:nvPicPr>
          <p:cNvPr id="31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11765906" y="7956646"/>
            <a:ext cx="3468617" cy="405592"/>
          </a:xfrm>
          <a:prstGeom prst="rect">
            <a:avLst/>
          </a:prstGeom>
        </p:spPr>
      </p:pic>
      <p:pic>
        <p:nvPicPr>
          <p:cNvPr id="315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4982243" y="8598628"/>
            <a:ext cx="4752581" cy="405592"/>
          </a:xfrm>
          <a:prstGeom prst="rect">
            <a:avLst/>
          </a:prstGeom>
        </p:spPr>
      </p:pic>
      <p:sp>
        <p:nvSpPr>
          <p:cNvPr id="317" name="Rectangle"/>
          <p:cNvSpPr/>
          <p:nvPr/>
        </p:nvSpPr>
        <p:spPr>
          <a:xfrm>
            <a:off x="4866618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8" name="Rectangle"/>
          <p:cNvSpPr/>
          <p:nvPr/>
        </p:nvSpPr>
        <p:spPr>
          <a:xfrm>
            <a:off x="9078390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19" name="Rectangle"/>
          <p:cNvSpPr/>
          <p:nvPr/>
        </p:nvSpPr>
        <p:spPr>
          <a:xfrm>
            <a:off x="13290162" y="5514468"/>
            <a:ext cx="347853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20" name="Rectangle"/>
          <p:cNvSpPr/>
          <p:nvPr/>
        </p:nvSpPr>
        <p:spPr>
          <a:xfrm>
            <a:off x="17077525" y="5514468"/>
            <a:ext cx="1182570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24" name="Group"/>
          <p:cNvGrpSpPr/>
          <p:nvPr/>
        </p:nvGrpSpPr>
        <p:grpSpPr>
          <a:xfrm>
            <a:off x="3815691" y="7563574"/>
            <a:ext cx="2580939" cy="1765653"/>
            <a:chOff x="0" y="0"/>
            <a:chExt cx="2580937" cy="1765651"/>
          </a:xfrm>
        </p:grpSpPr>
        <p:sp>
          <p:nvSpPr>
            <p:cNvPr id="321" name="Rectangle"/>
            <p:cNvSpPr/>
            <p:nvPr/>
          </p:nvSpPr>
          <p:spPr>
            <a:xfrm>
              <a:off x="1038" y="-1"/>
              <a:ext cx="2579900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2" name="HOST"/>
            <p:cNvSpPr/>
            <p:nvPr/>
          </p:nvSpPr>
          <p:spPr>
            <a:xfrm>
              <a:off x="844183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HOST</a:t>
              </a:r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0932692" y="10131501"/>
            <a:ext cx="5135044" cy="1765653"/>
            <a:chOff x="0" y="0"/>
            <a:chExt cx="5135043" cy="1765651"/>
          </a:xfrm>
        </p:grpSpPr>
        <p:sp>
          <p:nvSpPr>
            <p:cNvPr id="325" name="Rectangle"/>
            <p:cNvSpPr/>
            <p:nvPr/>
          </p:nvSpPr>
          <p:spPr>
            <a:xfrm>
              <a:off x="1038" y="-1"/>
              <a:ext cx="5134006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6" name="PROJECT/REPO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PROJECT/REPO</a:t>
              </a:r>
            </a:p>
          </p:txBody>
        </p:sp>
        <p:sp>
          <p:nvSpPr>
            <p:cNvPr id="327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32" name="Group"/>
          <p:cNvGrpSpPr/>
          <p:nvPr/>
        </p:nvGrpSpPr>
        <p:grpSpPr>
          <a:xfrm>
            <a:off x="5928746" y="8847538"/>
            <a:ext cx="6748882" cy="991305"/>
            <a:chOff x="0" y="0"/>
            <a:chExt cx="6748881" cy="991303"/>
          </a:xfrm>
        </p:grpSpPr>
        <p:sp>
          <p:nvSpPr>
            <p:cNvPr id="329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0" name="USER/ORGANIZATION"/>
            <p:cNvSpPr txBox="1"/>
            <p:nvPr/>
          </p:nvSpPr>
          <p:spPr>
            <a:xfrm>
              <a:off x="844184" y="62264"/>
              <a:ext cx="5614852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USER/ORGANIZATION</a:t>
              </a:r>
            </a:p>
          </p:txBody>
        </p:sp>
        <p:sp>
          <p:nvSpPr>
            <p:cNvPr id="331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15591592" y="11415465"/>
            <a:ext cx="3533883" cy="1765653"/>
            <a:chOff x="0" y="0"/>
            <a:chExt cx="3533881" cy="1765651"/>
          </a:xfrm>
        </p:grpSpPr>
        <p:sp>
          <p:nvSpPr>
            <p:cNvPr id="333" name="Rectangle"/>
            <p:cNvSpPr/>
            <p:nvPr/>
          </p:nvSpPr>
          <p:spPr>
            <a:xfrm>
              <a:off x="1038" y="-1"/>
              <a:ext cx="353284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4" name="PACKAG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</a:t>
              </a:r>
            </a:p>
          </p:txBody>
        </p:sp>
        <p:sp>
          <p:nvSpPr>
            <p:cNvPr id="335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3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2" grpId="7"/>
      <p:bldP build="whole" bldLvl="1" animBg="1" rev="0" advAuto="0" spid="311" grpId="6"/>
      <p:bldP build="whole" bldLvl="1" animBg="1" rev="0" advAuto="0" spid="315" grpId="12"/>
      <p:bldP build="whole" bldLvl="1" animBg="1" rev="0" advAuto="0" spid="336" grpId="13"/>
      <p:bldP build="whole" bldLvl="1" animBg="1" rev="0" advAuto="0" spid="328" grpId="10"/>
      <p:bldP build="whole" bldLvl="1" animBg="1" rev="0" advAuto="0" spid="320" grpId="11"/>
      <p:bldP build="whole" bldLvl="1" animBg="1" rev="0" advAuto="0" spid="309" grpId="3"/>
      <p:bldP build="whole" bldLvl="1" animBg="1" rev="0" advAuto="0" spid="313" grpId="9"/>
      <p:bldP build="whole" bldLvl="1" animBg="1" rev="0" advAuto="0" spid="318" grpId="5"/>
      <p:bldP build="whole" bldLvl="1" animBg="1" rev="0" advAuto="0" spid="324" grpId="4"/>
      <p:bldP build="whole" bldLvl="1" animBg="1" rev="0" advAuto="0" spid="317" grpId="2"/>
      <p:bldP build="whole" bldLvl="1" animBg="1" rev="0" advAuto="0" spid="319" grpId="8"/>
      <p:bldP build="whole" bldLvl="1" animBg="1" rev="0" advAuto="0" spid="30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6"/>
          <p:cNvSpPr txBox="1"/>
          <p:nvPr>
            <p:ph type="title"/>
          </p:nvPr>
        </p:nvSpPr>
        <p:spPr>
          <a:xfrm>
            <a:off x="8280148" y="1119893"/>
            <a:ext cx="782370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$GOPATH</a:t>
            </a:r>
          </a:p>
        </p:txBody>
      </p:sp>
      <p:pic>
        <p:nvPicPr>
          <p:cNvPr id="339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ctangle"/>
          <p:cNvSpPr/>
          <p:nvPr/>
        </p:nvSpPr>
        <p:spPr>
          <a:xfrm>
            <a:off x="412930" y="6485502"/>
            <a:ext cx="5364693" cy="1583196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43" name="Group"/>
          <p:cNvGrpSpPr/>
          <p:nvPr/>
        </p:nvGrpSpPr>
        <p:grpSpPr>
          <a:xfrm>
            <a:off x="9042755" y="3298054"/>
            <a:ext cx="2506286" cy="1227092"/>
            <a:chOff x="0" y="0"/>
            <a:chExt cx="2506285" cy="1227091"/>
          </a:xfrm>
        </p:grpSpPr>
        <p:sp>
          <p:nvSpPr>
            <p:cNvPr id="341" name="Rectangle"/>
            <p:cNvSpPr/>
            <p:nvPr/>
          </p:nvSpPr>
          <p:spPr>
            <a:xfrm>
              <a:off x="0" y="0"/>
              <a:ext cx="2506286" cy="1227092"/>
            </a:xfrm>
            <a:prstGeom prst="rect">
              <a:avLst/>
            </a:prstGeom>
            <a:solidFill>
              <a:srgbClr val="3F51B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3F51B5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2" name="$GOPATH"/>
            <p:cNvSpPr txBox="1"/>
            <p:nvPr/>
          </p:nvSpPr>
          <p:spPr>
            <a:xfrm>
              <a:off x="278421" y="196629"/>
              <a:ext cx="1949444" cy="833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6157046" y="5029638"/>
            <a:ext cx="2506286" cy="920468"/>
            <a:chOff x="0" y="0"/>
            <a:chExt cx="2506285" cy="920467"/>
          </a:xfrm>
        </p:grpSpPr>
        <p:sp>
          <p:nvSpPr>
            <p:cNvPr id="34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5" name="bin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</a:t>
              </a: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9042755" y="5029638"/>
            <a:ext cx="2506286" cy="920468"/>
            <a:chOff x="0" y="0"/>
            <a:chExt cx="2506285" cy="920467"/>
          </a:xfrm>
        </p:grpSpPr>
        <p:sp>
          <p:nvSpPr>
            <p:cNvPr id="34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8" name="src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src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12131664" y="5029638"/>
            <a:ext cx="2506286" cy="920468"/>
            <a:chOff x="0" y="0"/>
            <a:chExt cx="2506285" cy="920467"/>
          </a:xfrm>
        </p:grpSpPr>
        <p:sp>
          <p:nvSpPr>
            <p:cNvPr id="35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1" name="pkg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14967165" y="6811111"/>
            <a:ext cx="2506287" cy="920468"/>
            <a:chOff x="0" y="0"/>
            <a:chExt cx="2506285" cy="920467"/>
          </a:xfrm>
        </p:grpSpPr>
        <p:sp>
          <p:nvSpPr>
            <p:cNvPr id="353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4" name="mod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mod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20897351" y="6836511"/>
            <a:ext cx="2987381" cy="920468"/>
            <a:chOff x="0" y="0"/>
            <a:chExt cx="2987379" cy="920467"/>
          </a:xfrm>
        </p:grpSpPr>
        <p:sp>
          <p:nvSpPr>
            <p:cNvPr id="356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90A4AE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7" name="darwin_amd64"/>
            <p:cNvSpPr txBox="1"/>
            <p:nvPr/>
          </p:nvSpPr>
          <p:spPr>
            <a:xfrm>
              <a:off x="131366" y="147496"/>
              <a:ext cx="27246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darwin_amd64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12202506" y="6811111"/>
            <a:ext cx="2506286" cy="920468"/>
            <a:chOff x="0" y="0"/>
            <a:chExt cx="2506285" cy="920467"/>
          </a:xfrm>
        </p:grpSpPr>
        <p:sp>
          <p:nvSpPr>
            <p:cNvPr id="359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0" name="dep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dep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651884" y="6836511"/>
            <a:ext cx="1559169" cy="920468"/>
            <a:chOff x="0" y="0"/>
            <a:chExt cx="1559168" cy="920467"/>
          </a:xfrm>
        </p:grpSpPr>
        <p:sp>
          <p:nvSpPr>
            <p:cNvPr id="362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3" name="bin1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bin1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6157045" y="6836511"/>
            <a:ext cx="2523144" cy="1730235"/>
            <a:chOff x="0" y="0"/>
            <a:chExt cx="2523142" cy="1730233"/>
          </a:xfrm>
        </p:grpSpPr>
        <p:sp>
          <p:nvSpPr>
            <p:cNvPr id="365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6" name="gitla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gitlab.com</a:t>
              </a:r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9042755" y="6836511"/>
            <a:ext cx="2523143" cy="1730235"/>
            <a:chOff x="0" y="0"/>
            <a:chExt cx="2523142" cy="1730233"/>
          </a:xfrm>
        </p:grpSpPr>
        <p:sp>
          <p:nvSpPr>
            <p:cNvPr id="36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9" name="githu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9042755" y="8643384"/>
            <a:ext cx="2523143" cy="1730234"/>
            <a:chOff x="0" y="0"/>
            <a:chExt cx="2523142" cy="1730233"/>
          </a:xfrm>
        </p:grpSpPr>
        <p:sp>
          <p:nvSpPr>
            <p:cNvPr id="37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2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376" name="Group"/>
          <p:cNvGrpSpPr/>
          <p:nvPr/>
        </p:nvGrpSpPr>
        <p:grpSpPr>
          <a:xfrm>
            <a:off x="6157045" y="8643384"/>
            <a:ext cx="2523144" cy="1730234"/>
            <a:chOff x="0" y="0"/>
            <a:chExt cx="2523142" cy="1730233"/>
          </a:xfrm>
        </p:grpSpPr>
        <p:sp>
          <p:nvSpPr>
            <p:cNvPr id="37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5" name="user2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379" name="Group"/>
          <p:cNvGrpSpPr/>
          <p:nvPr/>
        </p:nvGrpSpPr>
        <p:grpSpPr>
          <a:xfrm>
            <a:off x="9042755" y="10252888"/>
            <a:ext cx="2523143" cy="1730235"/>
            <a:chOff x="0" y="0"/>
            <a:chExt cx="2523142" cy="1730233"/>
          </a:xfrm>
        </p:grpSpPr>
        <p:sp>
          <p:nvSpPr>
            <p:cNvPr id="37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8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382" name="Group"/>
          <p:cNvGrpSpPr/>
          <p:nvPr/>
        </p:nvGrpSpPr>
        <p:grpSpPr>
          <a:xfrm>
            <a:off x="12202506" y="10252888"/>
            <a:ext cx="2506287" cy="920469"/>
            <a:chOff x="0" y="0"/>
            <a:chExt cx="2506285" cy="920467"/>
          </a:xfrm>
        </p:grpSpPr>
        <p:sp>
          <p:nvSpPr>
            <p:cNvPr id="38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1" name="pkg2"/>
            <p:cNvSpPr txBox="1"/>
            <p:nvPr/>
          </p:nvSpPr>
          <p:spPr>
            <a:xfrm>
              <a:off x="548549" y="147496"/>
              <a:ext cx="140918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385" name="Group"/>
          <p:cNvGrpSpPr/>
          <p:nvPr/>
        </p:nvGrpSpPr>
        <p:grpSpPr>
          <a:xfrm>
            <a:off x="6157045" y="10252888"/>
            <a:ext cx="2523144" cy="1730235"/>
            <a:chOff x="0" y="0"/>
            <a:chExt cx="2523142" cy="1730233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D5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4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12202506" y="8617984"/>
            <a:ext cx="2506287" cy="920468"/>
            <a:chOff x="0" y="0"/>
            <a:chExt cx="2506285" cy="920467"/>
          </a:xfrm>
        </p:grpSpPr>
        <p:sp>
          <p:nvSpPr>
            <p:cNvPr id="38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0629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7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391" name="Group"/>
          <p:cNvGrpSpPr/>
          <p:nvPr/>
        </p:nvGrpSpPr>
        <p:grpSpPr>
          <a:xfrm>
            <a:off x="14967165" y="8617984"/>
            <a:ext cx="2506287" cy="920468"/>
            <a:chOff x="0" y="0"/>
            <a:chExt cx="2506285" cy="920467"/>
          </a:xfrm>
        </p:grpSpPr>
        <p:sp>
          <p:nvSpPr>
            <p:cNvPr id="389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0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17731824" y="8617984"/>
            <a:ext cx="2987381" cy="920468"/>
            <a:chOff x="0" y="0"/>
            <a:chExt cx="2987379" cy="920467"/>
          </a:xfrm>
        </p:grpSpPr>
        <p:sp>
          <p:nvSpPr>
            <p:cNvPr id="392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3" name="lib1@v2"/>
            <p:cNvSpPr txBox="1"/>
            <p:nvPr/>
          </p:nvSpPr>
          <p:spPr>
            <a:xfrm>
              <a:off x="353022" y="147496"/>
              <a:ext cx="2281335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lib1@v2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2315692" y="6836511"/>
            <a:ext cx="1559169" cy="920468"/>
            <a:chOff x="0" y="0"/>
            <a:chExt cx="1559168" cy="920467"/>
          </a:xfrm>
        </p:grpSpPr>
        <p:sp>
          <p:nvSpPr>
            <p:cNvPr id="395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6" name="bin2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bin2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3979500" y="6836511"/>
            <a:ext cx="1559169" cy="920468"/>
            <a:chOff x="0" y="0"/>
            <a:chExt cx="1559168" cy="920467"/>
          </a:xfrm>
        </p:grpSpPr>
        <p:sp>
          <p:nvSpPr>
            <p:cNvPr id="398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9" name="bin3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bin3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3271336" y="8643384"/>
            <a:ext cx="2523144" cy="1730234"/>
            <a:chOff x="0" y="0"/>
            <a:chExt cx="2523142" cy="1730233"/>
          </a:xfrm>
        </p:grpSpPr>
        <p:sp>
          <p:nvSpPr>
            <p:cNvPr id="40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2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406" name="Group"/>
          <p:cNvGrpSpPr/>
          <p:nvPr/>
        </p:nvGrpSpPr>
        <p:grpSpPr>
          <a:xfrm>
            <a:off x="3271336" y="10252888"/>
            <a:ext cx="2523144" cy="1730235"/>
            <a:chOff x="0" y="0"/>
            <a:chExt cx="2523142" cy="1730233"/>
          </a:xfrm>
        </p:grpSpPr>
        <p:sp>
          <p:nvSpPr>
            <p:cNvPr id="40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E08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5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09" name="Group"/>
          <p:cNvGrpSpPr/>
          <p:nvPr/>
        </p:nvGrpSpPr>
        <p:grpSpPr>
          <a:xfrm>
            <a:off x="20973986" y="8175166"/>
            <a:ext cx="2834110" cy="920469"/>
            <a:chOff x="0" y="0"/>
            <a:chExt cx="2834108" cy="920467"/>
          </a:xfrm>
        </p:grpSpPr>
        <p:sp>
          <p:nvSpPr>
            <p:cNvPr id="407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8" name="github.com"/>
            <p:cNvSpPr txBox="1"/>
            <p:nvPr/>
          </p:nvSpPr>
          <p:spPr>
            <a:xfrm>
              <a:off x="118631" y="147496"/>
              <a:ext cx="25968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20973986" y="9469002"/>
            <a:ext cx="2834110" cy="920468"/>
            <a:chOff x="0" y="0"/>
            <a:chExt cx="2834108" cy="920467"/>
          </a:xfrm>
        </p:grpSpPr>
        <p:sp>
          <p:nvSpPr>
            <p:cNvPr id="410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1" name="user2"/>
            <p:cNvSpPr txBox="1"/>
            <p:nvPr/>
          </p:nvSpPr>
          <p:spPr>
            <a:xfrm>
              <a:off x="723861" y="147496"/>
              <a:ext cx="138638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415" name="Group"/>
          <p:cNvGrpSpPr/>
          <p:nvPr/>
        </p:nvGrpSpPr>
        <p:grpSpPr>
          <a:xfrm>
            <a:off x="20973986" y="10742221"/>
            <a:ext cx="2834110" cy="920469"/>
            <a:chOff x="0" y="0"/>
            <a:chExt cx="2834108" cy="920467"/>
          </a:xfrm>
        </p:grpSpPr>
        <p:sp>
          <p:nvSpPr>
            <p:cNvPr id="413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4" name="pkg1"/>
            <p:cNvSpPr txBox="1"/>
            <p:nvPr/>
          </p:nvSpPr>
          <p:spPr>
            <a:xfrm>
              <a:off x="844907" y="147496"/>
              <a:ext cx="114429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20973986" y="11979426"/>
            <a:ext cx="2834110" cy="920468"/>
            <a:chOff x="0" y="0"/>
            <a:chExt cx="2834108" cy="920467"/>
          </a:xfrm>
        </p:grpSpPr>
        <p:sp>
          <p:nvSpPr>
            <p:cNvPr id="416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A1887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7" name="subpkg.a"/>
            <p:cNvSpPr txBox="1"/>
            <p:nvPr/>
          </p:nvSpPr>
          <p:spPr>
            <a:xfrm>
              <a:off x="360723" y="147496"/>
              <a:ext cx="211266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subpkg.a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9042755" y="12172687"/>
            <a:ext cx="2523143" cy="1730234"/>
            <a:chOff x="0" y="0"/>
            <a:chExt cx="2523142" cy="1730233"/>
          </a:xfrm>
        </p:grpSpPr>
        <p:sp>
          <p:nvSpPr>
            <p:cNvPr id="419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29B6F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0" name="file.go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file.go</a:t>
              </a:r>
            </a:p>
          </p:txBody>
        </p:sp>
      </p:grpSp>
      <p:pic>
        <p:nvPicPr>
          <p:cNvPr id="422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0817749" y="3822699"/>
            <a:ext cx="1969031" cy="177801"/>
          </a:xfrm>
          <a:prstGeom prst="rect">
            <a:avLst/>
          </a:prstGeom>
        </p:spPr>
      </p:pic>
      <p:pic>
        <p:nvPicPr>
          <p:cNvPr id="42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805016" y="3822699"/>
            <a:ext cx="1969031" cy="177801"/>
          </a:xfrm>
          <a:prstGeom prst="rect">
            <a:avLst/>
          </a:prstGeom>
        </p:spPr>
      </p:pic>
      <p:pic>
        <p:nvPicPr>
          <p:cNvPr id="426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8638794" y="2966890"/>
            <a:ext cx="3263408" cy="177801"/>
          </a:xfrm>
          <a:prstGeom prst="rect">
            <a:avLst/>
          </a:prstGeom>
        </p:spPr>
      </p:pic>
      <p:pic>
        <p:nvPicPr>
          <p:cNvPr id="428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11686377" y="4685800"/>
            <a:ext cx="3407985" cy="177801"/>
          </a:xfrm>
          <a:prstGeom prst="rect">
            <a:avLst/>
          </a:prstGeom>
        </p:spPr>
      </p:pic>
      <p:pic>
        <p:nvPicPr>
          <p:cNvPr id="430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5914959" y="4685800"/>
            <a:ext cx="2990461" cy="177801"/>
          </a:xfrm>
          <a:prstGeom prst="rect">
            <a:avLst/>
          </a:prstGeom>
        </p:spPr>
      </p:pic>
      <p:pic>
        <p:nvPicPr>
          <p:cNvPr id="432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5257096" y="5339856"/>
            <a:ext cx="1572876" cy="177801"/>
          </a:xfrm>
          <a:prstGeom prst="rect">
            <a:avLst/>
          </a:prstGeom>
        </p:spPr>
      </p:pic>
      <p:pic>
        <p:nvPicPr>
          <p:cNvPr id="434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4219023" y="5339856"/>
            <a:ext cx="1572876" cy="177801"/>
          </a:xfrm>
          <a:prstGeom prst="rect">
            <a:avLst/>
          </a:prstGeom>
        </p:spPr>
      </p:pic>
      <p:pic>
        <p:nvPicPr>
          <p:cNvPr id="436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5914958" y="6115048"/>
            <a:ext cx="9179404" cy="177801"/>
          </a:xfrm>
          <a:prstGeom prst="rect">
            <a:avLst/>
          </a:prstGeom>
        </p:spPr>
      </p:pic>
      <p:pic>
        <p:nvPicPr>
          <p:cNvPr id="438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4919319" y="7043377"/>
            <a:ext cx="1969031" cy="101601"/>
          </a:xfrm>
          <a:prstGeom prst="rect">
            <a:avLst/>
          </a:prstGeom>
        </p:spPr>
      </p:pic>
      <p:pic>
        <p:nvPicPr>
          <p:cNvPr id="440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-780204" y="7049584"/>
            <a:ext cx="2133845" cy="177801"/>
          </a:xfrm>
          <a:prstGeom prst="rect">
            <a:avLst/>
          </a:prstGeom>
        </p:spPr>
      </p:pic>
      <p:pic>
        <p:nvPicPr>
          <p:cNvPr id="442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6076948"/>
            <a:ext cx="5871117" cy="177801"/>
          </a:xfrm>
          <a:prstGeom prst="rect">
            <a:avLst/>
          </a:prstGeom>
        </p:spPr>
      </p:pic>
      <p:pic>
        <p:nvPicPr>
          <p:cNvPr id="444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7933551"/>
            <a:ext cx="5871117" cy="177801"/>
          </a:xfrm>
          <a:prstGeom prst="rect">
            <a:avLst/>
          </a:prstGeom>
        </p:spPr>
      </p:pic>
      <p:pic>
        <p:nvPicPr>
          <p:cNvPr id="446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6200000">
            <a:off x="4856451" y="7207845"/>
            <a:ext cx="2450366" cy="177801"/>
          </a:xfrm>
          <a:prstGeom prst="rect">
            <a:avLst/>
          </a:prstGeom>
        </p:spPr>
      </p:pic>
      <p:pic>
        <p:nvPicPr>
          <p:cNvPr id="448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0800000">
            <a:off x="3000674" y="8364141"/>
            <a:ext cx="3165181" cy="177801"/>
          </a:xfrm>
          <a:prstGeom prst="rect">
            <a:avLst/>
          </a:prstGeom>
        </p:spPr>
      </p:pic>
      <p:pic>
        <p:nvPicPr>
          <p:cNvPr id="450" name="Line Line" descr="Line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0800000">
            <a:off x="6004645" y="6232105"/>
            <a:ext cx="2990461" cy="177801"/>
          </a:xfrm>
          <a:prstGeom prst="rect">
            <a:avLst/>
          </a:prstGeom>
        </p:spPr>
      </p:pic>
      <p:pic>
        <p:nvPicPr>
          <p:cNvPr id="452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6200000">
            <a:off x="8205562" y="5483404"/>
            <a:ext cx="1498162" cy="177801"/>
          </a:xfrm>
          <a:prstGeom prst="rect">
            <a:avLst/>
          </a:prstGeom>
        </p:spPr>
      </p:pic>
      <p:pic>
        <p:nvPicPr>
          <p:cNvPr id="454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6200000">
            <a:off x="7248499" y="9128926"/>
            <a:ext cx="8865406" cy="177801"/>
          </a:xfrm>
          <a:prstGeom prst="rect">
            <a:avLst/>
          </a:prstGeom>
        </p:spPr>
      </p:pic>
      <p:pic>
        <p:nvPicPr>
          <p:cNvPr id="456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0800000">
            <a:off x="8789543" y="4818121"/>
            <a:ext cx="3042762" cy="177801"/>
          </a:xfrm>
          <a:prstGeom prst="rect">
            <a:avLst/>
          </a:prstGeom>
        </p:spPr>
      </p:pic>
      <p:pic>
        <p:nvPicPr>
          <p:cNvPr id="458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0800000">
            <a:off x="5801363" y="6020614"/>
            <a:ext cx="3088981" cy="177801"/>
          </a:xfrm>
          <a:prstGeom prst="rect">
            <a:avLst/>
          </a:prstGeom>
        </p:spPr>
      </p:pic>
      <p:pic>
        <p:nvPicPr>
          <p:cNvPr id="460" name="Line Line" descr="Line Line"/>
          <p:cNvPicPr>
            <a:picLocks noChangeAspect="0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 rot="10800000">
            <a:off x="6056234" y="4832319"/>
            <a:ext cx="2834110" cy="177801"/>
          </a:xfrm>
          <a:prstGeom prst="rect">
            <a:avLst/>
          </a:prstGeom>
        </p:spPr>
      </p:pic>
      <p:pic>
        <p:nvPicPr>
          <p:cNvPr id="462" name="Line Line" descr="Line Line"/>
          <p:cNvPicPr>
            <a:picLocks noChangeAspect="0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 rot="16200000">
            <a:off x="8067690" y="5413672"/>
            <a:ext cx="1391306" cy="177801"/>
          </a:xfrm>
          <a:prstGeom prst="rect">
            <a:avLst/>
          </a:prstGeom>
        </p:spPr>
      </p:pic>
      <p:pic>
        <p:nvPicPr>
          <p:cNvPr id="464" name="Line Line" descr="Line Line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16200000">
            <a:off x="5412288" y="5407322"/>
            <a:ext cx="1404006" cy="177801"/>
          </a:xfrm>
          <a:prstGeom prst="rect">
            <a:avLst/>
          </a:prstGeom>
        </p:spPr>
      </p:pic>
      <p:pic>
        <p:nvPicPr>
          <p:cNvPr id="466" name="Line Line" descr="Line Line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16200000">
            <a:off x="1388600" y="9919581"/>
            <a:ext cx="3363828" cy="177801"/>
          </a:xfrm>
          <a:prstGeom prst="rect">
            <a:avLst/>
          </a:prstGeom>
        </p:spPr>
      </p:pic>
      <p:pic>
        <p:nvPicPr>
          <p:cNvPr id="468" name="Line Line" descr="Line Lin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 rot="10800000">
            <a:off x="2964962" y="11530545"/>
            <a:ext cx="5735131" cy="177801"/>
          </a:xfrm>
          <a:prstGeom prst="rect">
            <a:avLst/>
          </a:prstGeom>
        </p:spPr>
      </p:pic>
      <p:pic>
        <p:nvPicPr>
          <p:cNvPr id="470" name="Line Line" descr="Line Lin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6200000">
            <a:off x="7545698" y="12481738"/>
            <a:ext cx="2156389" cy="177801"/>
          </a:xfrm>
          <a:prstGeom prst="rect">
            <a:avLst/>
          </a:prstGeom>
        </p:spPr>
      </p:pic>
      <p:pic>
        <p:nvPicPr>
          <p:cNvPr id="472" name="Line Line" descr="Line Line"/>
          <p:cNvPicPr>
            <a:picLocks noChangeAspect="0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 rot="10800000">
            <a:off x="8454679" y="13437466"/>
            <a:ext cx="3345135" cy="177801"/>
          </a:xfrm>
          <a:prstGeom prst="rect">
            <a:avLst/>
          </a:prstGeom>
        </p:spPr>
      </p:pic>
      <p:pic>
        <p:nvPicPr>
          <p:cNvPr id="474" name="Line Line" descr="Line Line"/>
          <p:cNvPicPr>
            <a:picLocks noChangeAspect="0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8666708" y="8031197"/>
            <a:ext cx="6669949" cy="177801"/>
          </a:xfrm>
          <a:prstGeom prst="rect">
            <a:avLst/>
          </a:prstGeom>
        </p:spPr>
      </p:pic>
      <p:pic>
        <p:nvPicPr>
          <p:cNvPr id="476" name="Line Line" descr="Line Line"/>
          <p:cNvPicPr>
            <a:picLocks noChangeAspect="0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 rot="16200000">
            <a:off x="18671561" y="11479745"/>
            <a:ext cx="3971323" cy="177801"/>
          </a:xfrm>
          <a:prstGeom prst="rect">
            <a:avLst/>
          </a:prstGeom>
        </p:spPr>
      </p:pic>
      <p:pic>
        <p:nvPicPr>
          <p:cNvPr id="478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751748" y="4838700"/>
            <a:ext cx="3266118" cy="177800"/>
          </a:xfrm>
          <a:prstGeom prst="rect">
            <a:avLst/>
          </a:prstGeom>
        </p:spPr>
      </p:pic>
      <p:pic>
        <p:nvPicPr>
          <p:cNvPr id="480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3959809" y="5549786"/>
            <a:ext cx="1834128" cy="177801"/>
          </a:xfrm>
          <a:prstGeom prst="rect">
            <a:avLst/>
          </a:prstGeom>
        </p:spPr>
      </p:pic>
      <p:pic>
        <p:nvPicPr>
          <p:cNvPr id="482" name="Line Line" descr="Line Line"/>
          <p:cNvPicPr>
            <a:picLocks noChangeAspect="0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 rot="10800000">
            <a:off x="14625349" y="6396225"/>
            <a:ext cx="9621604" cy="177801"/>
          </a:xfrm>
          <a:prstGeom prst="rect">
            <a:avLst/>
          </a:prstGeom>
        </p:spPr>
      </p:pic>
      <p:pic>
        <p:nvPicPr>
          <p:cNvPr id="484" name="Line Line" descr="Line Line"/>
          <p:cNvPicPr>
            <a:picLocks noChangeAspect="0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 rot="10800000">
            <a:off x="14699073" y="9768144"/>
            <a:ext cx="6020132" cy="177801"/>
          </a:xfrm>
          <a:prstGeom prst="rect">
            <a:avLst/>
          </a:prstGeom>
        </p:spPr>
      </p:pic>
      <p:pic>
        <p:nvPicPr>
          <p:cNvPr id="486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4031452" y="10431052"/>
            <a:ext cx="1834127" cy="177801"/>
          </a:xfrm>
          <a:prstGeom prst="rect">
            <a:avLst/>
          </a:prstGeom>
        </p:spPr>
      </p:pic>
      <p:pic>
        <p:nvPicPr>
          <p:cNvPr id="488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802548" y="11302280"/>
            <a:ext cx="3266118" cy="177801"/>
          </a:xfrm>
          <a:prstGeom prst="rect">
            <a:avLst/>
          </a:prstGeom>
        </p:spPr>
      </p:pic>
      <p:pic>
        <p:nvPicPr>
          <p:cNvPr id="490" name="Line Line" descr="Line Line"/>
          <p:cNvPicPr>
            <a:picLocks noChangeAspect="0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 rot="16200000">
            <a:off x="20538563" y="9840336"/>
            <a:ext cx="7172596" cy="177801"/>
          </a:xfrm>
          <a:prstGeom prst="rect">
            <a:avLst/>
          </a:prstGeom>
        </p:spPr>
      </p:pic>
      <p:pic>
        <p:nvPicPr>
          <p:cNvPr id="492" name="Line Line" descr="Line Line"/>
          <p:cNvPicPr>
            <a:picLocks noChangeAspect="0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 rot="10800000">
            <a:off x="20604929" y="13295182"/>
            <a:ext cx="3546825" cy="177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3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3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"/>
                            </p:stCondLst>
                            <p:childTnLst>
                              <p:par>
                                <p:cTn id="73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00"/>
                            </p:stCondLst>
                            <p:childTnLst>
                              <p:par>
                                <p:cTn id="93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00"/>
                            </p:stCondLst>
                            <p:childTnLst>
                              <p:par>
                                <p:cTn id="98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6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3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00"/>
                            </p:stCondLst>
                            <p:childTnLst>
                              <p:par>
                                <p:cTn id="107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3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200"/>
                            </p:stCondLst>
                            <p:childTnLst>
                              <p:par>
                                <p:cTn id="111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3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3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800"/>
                            </p:stCondLst>
                            <p:childTnLst>
                              <p:par>
                                <p:cTn id="119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3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1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3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4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3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00"/>
                            </p:stCondLst>
                            <p:childTnLst>
                              <p:par>
                                <p:cTn id="131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3" dur="3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3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300"/>
                            </p:stCondLst>
                            <p:childTnLst>
                              <p:par>
                                <p:cTn id="139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1" dur="3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"/>
                            </p:stCondLst>
                            <p:childTnLst>
                              <p:par>
                                <p:cTn id="154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"/>
                            </p:stCondLst>
                            <p:childTnLst>
                              <p:par>
                                <p:cTn id="159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00"/>
                            </p:stCondLst>
                            <p:childTnLst>
                              <p:par>
                                <p:cTn id="164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6" dur="3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00"/>
                            </p:stCondLst>
                            <p:childTnLst>
                              <p:par>
                                <p:cTn id="168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0" dur="3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"/>
                            </p:stCondLst>
                            <p:childTnLst>
                              <p:par>
                                <p:cTn id="172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4" dur="3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8" dur="3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800"/>
                            </p:stCondLst>
                            <p:childTnLst>
                              <p:par>
                                <p:cTn id="180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2" dur="3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100"/>
                            </p:stCondLst>
                            <p:childTnLst>
                              <p:par>
                                <p:cTn id="184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6" dur="3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8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0" dur="3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700"/>
                            </p:stCondLst>
                            <p:childTnLst>
                              <p:par>
                                <p:cTn id="192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4" dur="3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"/>
                            </p:stCondLst>
                            <p:childTnLst>
                              <p:par>
                                <p:cTn id="202" presetClass="entr" nodeType="afterEffect" presetSubtype="16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00"/>
                            </p:stCondLst>
                            <p:childTnLst>
                              <p:par>
                                <p:cTn id="207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200"/>
                            </p:stCondLst>
                            <p:childTnLst>
                              <p:par>
                                <p:cTn id="212" presetClass="entr" nodeType="afterEffect" presetSubtype="16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00"/>
                            </p:stCondLst>
                            <p:childTnLst>
                              <p:par>
                                <p:cTn id="217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27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4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800"/>
                            </p:stCondLst>
                            <p:childTnLst>
                              <p:par>
                                <p:cTn id="232" presetClass="entr" nodeType="after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4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200"/>
                            </p:stCondLst>
                            <p:childTnLst>
                              <p:par>
                                <p:cTn id="237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600"/>
                            </p:stCondLst>
                            <p:childTnLst>
                              <p:par>
                                <p:cTn id="242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4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000"/>
                            </p:stCondLst>
                            <p:childTnLst>
                              <p:par>
                                <p:cTn id="247" presetClass="entr" nodeType="after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4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400"/>
                            </p:stCondLst>
                            <p:childTnLst>
                              <p:par>
                                <p:cTn id="252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3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700"/>
                            </p:stCondLst>
                            <p:childTnLst>
                              <p:par>
                                <p:cTn id="256" presetClass="entr" nodeType="after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8" dur="3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0"/>
                            </p:stCondLst>
                            <p:childTnLst>
                              <p:par>
                                <p:cTn id="260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2" dur="3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300"/>
                            </p:stCondLst>
                            <p:childTnLst>
                              <p:par>
                                <p:cTn id="264" presetClass="entr" nodeType="afterEffect" presetID="9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6" dur="3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600"/>
                            </p:stCondLst>
                            <p:childTnLst>
                              <p:par>
                                <p:cTn id="268" presetClass="entr" nodeType="afterEffect" presetID="9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0" dur="3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900"/>
                            </p:stCondLst>
                            <p:childTnLst>
                              <p:par>
                                <p:cTn id="272" presetClass="entr" nodeType="afterEffect" presetID="9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4" dur="3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200"/>
                            </p:stCondLst>
                            <p:childTnLst>
                              <p:par>
                                <p:cTn id="276" presetClass="entr" nodeType="afterEffect" presetID="9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8" dur="3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500"/>
                            </p:stCondLst>
                            <p:childTnLst>
                              <p:par>
                                <p:cTn id="280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2" dur="3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800"/>
                            </p:stCondLst>
                            <p:childTnLst>
                              <p:par>
                                <p:cTn id="284" presetClass="entr" nodeType="afterEffect" presetID="9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6" dur="3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8" presetClass="entr" nodeType="afterEffect" presetID="9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9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0" dur="3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2" grpId="31"/>
      <p:bldP build="whole" bldLvl="1" animBg="1" rev="0" advAuto="0" spid="432" grpId="10"/>
      <p:bldP build="whole" bldLvl="1" animBg="1" rev="0" advAuto="0" spid="486" grpId="61"/>
      <p:bldP build="whole" bldLvl="1" animBg="1" rev="0" advAuto="0" spid="403" grpId="14"/>
      <p:bldP build="whole" bldLvl="1" animBg="1" rev="0" advAuto="0" spid="424" grpId="7"/>
      <p:bldP build="whole" bldLvl="1" animBg="1" rev="0" advAuto="0" spid="428" grpId="9"/>
      <p:bldP build="whole" bldLvl="1" animBg="1" rev="0" advAuto="0" spid="340" grpId="32"/>
      <p:bldP build="whole" bldLvl="1" animBg="1" rev="0" advAuto="0" spid="391" grpId="48"/>
      <p:bldP build="whole" bldLvl="1" animBg="1" rev="0" advAuto="0" spid="482" grpId="57"/>
      <p:bldP build="whole" bldLvl="1" animBg="1" rev="0" advAuto="0" spid="409" grpId="51"/>
      <p:bldP build="whole" bldLvl="1" animBg="1" rev="0" advAuto="0" spid="364" grpId="33"/>
      <p:bldP build="whole" bldLvl="1" animBg="1" rev="0" advAuto="0" spid="484" grpId="59"/>
      <p:bldP build="whole" bldLvl="1" animBg="1" rev="0" advAuto="0" spid="468" grpId="29"/>
      <p:bldP build="whole" bldLvl="1" animBg="1" rev="0" advAuto="0" spid="436" grpId="12"/>
      <p:bldP build="whole" bldLvl="1" animBg="1" rev="0" advAuto="0" spid="450" grpId="24"/>
      <p:bldP build="whole" bldLvl="1" animBg="1" rev="0" advAuto="0" spid="352" grpId="4"/>
      <p:bldP build="whole" bldLvl="1" animBg="1" rev="0" advAuto="0" spid="370" grpId="18"/>
      <p:bldP build="whole" bldLvl="1" animBg="1" rev="0" advAuto="0" spid="452" grpId="23"/>
      <p:bldP build="whole" bldLvl="1" animBg="1" rev="0" advAuto="0" spid="476" grpId="63"/>
      <p:bldP build="whole" bldLvl="1" animBg="1" rev="0" advAuto="0" spid="382" grpId="46"/>
      <p:bldP build="whole" bldLvl="1" animBg="1" rev="0" advAuto="0" spid="421" grpId="21"/>
      <p:bldP build="whole" bldLvl="1" animBg="1" rev="0" advAuto="0" spid="474" grpId="58"/>
      <p:bldP build="whole" bldLvl="1" animBg="1" rev="0" advAuto="0" spid="438" grpId="41"/>
      <p:bldP build="whole" bldLvl="1" animBg="1" rev="0" advAuto="0" spid="367" grpId="13"/>
      <p:bldP build="whole" bldLvl="1" animBg="1" rev="0" advAuto="0" spid="415" grpId="53"/>
      <p:bldP build="whole" bldLvl="1" animBg="1" rev="0" advAuto="0" spid="343" grpId="1"/>
      <p:bldP build="whole" bldLvl="1" animBg="1" rev="0" advAuto="0" spid="388" grpId="45"/>
      <p:bldP build="whole" bldLvl="1" animBg="1" rev="0" advAuto="0" spid="440" grpId="42"/>
      <p:bldP build="whole" bldLvl="1" animBg="1" rev="0" advAuto="0" spid="346" grpId="2"/>
      <p:bldP build="whole" bldLvl="1" animBg="1" rev="0" advAuto="0" spid="460" grpId="36"/>
      <p:bldP build="whole" bldLvl="1" animBg="1" rev="0" advAuto="0" spid="422" grpId="6"/>
      <p:bldP build="whole" bldLvl="1" animBg="1" rev="0" advAuto="0" spid="478" grpId="55"/>
      <p:bldP build="whole" bldLvl="1" animBg="1" rev="0" advAuto="0" spid="361" grpId="44"/>
      <p:bldP build="whole" bldLvl="1" animBg="1" rev="0" advAuto="0" spid="490" grpId="60"/>
      <p:bldP build="whole" bldLvl="1" animBg="1" rev="0" advAuto="0" spid="355" grpId="47"/>
      <p:bldP build="whole" bldLvl="1" animBg="1" rev="0" advAuto="0" spid="464" grpId="37"/>
      <p:bldP build="whole" bldLvl="1" animBg="1" rev="0" advAuto="0" spid="373" grpId="19"/>
      <p:bldP build="whole" bldLvl="1" animBg="1" rev="0" advAuto="0" spid="462" grpId="38"/>
      <p:bldP build="whole" bldLvl="1" animBg="1" rev="0" advAuto="0" spid="466" grpId="28"/>
      <p:bldP build="whole" bldLvl="1" animBg="1" rev="0" advAuto="0" spid="394" grpId="49"/>
      <p:bldP build="whole" bldLvl="1" animBg="1" rev="0" advAuto="0" spid="397" grpId="34"/>
      <p:bldP build="whole" bldLvl="1" animBg="1" rev="0" advAuto="0" spid="418" grpId="54"/>
      <p:bldP build="whole" bldLvl="1" animBg="1" rev="0" advAuto="0" spid="434" grpId="11"/>
      <p:bldP build="whole" bldLvl="1" animBg="1" rev="0" advAuto="0" spid="430" grpId="8"/>
      <p:bldP build="whole" bldLvl="1" animBg="1" rev="0" advAuto="0" spid="448" grpId="26"/>
      <p:bldP build="whole" bldLvl="1" animBg="1" rev="0" advAuto="0" spid="376" grpId="16"/>
      <p:bldP build="whole" bldLvl="1" animBg="1" rev="0" advAuto="0" spid="426" grpId="5"/>
      <p:bldP build="whole" bldLvl="1" animBg="1" rev="0" advAuto="0" spid="406" grpId="15"/>
      <p:bldP build="whole" bldLvl="1" animBg="1" rev="0" advAuto="0" spid="492" grpId="64"/>
      <p:bldP build="whole" bldLvl="1" animBg="1" rev="0" advAuto="0" spid="488" grpId="62"/>
      <p:bldP build="whole" bldLvl="1" animBg="1" rev="0" advAuto="0" spid="470" grpId="30"/>
      <p:bldP build="whole" bldLvl="1" animBg="1" rev="0" advAuto="0" spid="400" grpId="35"/>
      <p:bldP build="whole" bldLvl="1" animBg="1" rev="0" advAuto="0" spid="454" grpId="27"/>
      <p:bldP build="whole" bldLvl="1" animBg="1" rev="0" advAuto="0" spid="349" grpId="3"/>
      <p:bldP build="whole" bldLvl="1" animBg="1" rev="0" advAuto="0" spid="458" grpId="39"/>
      <p:bldP build="whole" bldLvl="1" animBg="1" rev="0" advAuto="0" spid="444" grpId="43"/>
      <p:bldP build="whole" bldLvl="1" animBg="1" rev="0" advAuto="0" spid="358" grpId="50"/>
      <p:bldP build="whole" bldLvl="1" animBg="1" rev="0" advAuto="0" spid="456" grpId="22"/>
      <p:bldP build="whole" bldLvl="1" animBg="1" rev="0" advAuto="0" spid="385" grpId="17"/>
      <p:bldP build="whole" bldLvl="1" animBg="1" rev="0" advAuto="0" spid="412" grpId="52"/>
      <p:bldP build="whole" bldLvl="1" animBg="1" rev="0" advAuto="0" spid="379" grpId="20"/>
      <p:bldP build="whole" bldLvl="1" animBg="1" rev="0" advAuto="0" spid="442" grpId="40"/>
      <p:bldP build="whole" bldLvl="1" animBg="1" rev="0" advAuto="0" spid="480" grpId="56"/>
      <p:bldP build="whole" bldLvl="1" animBg="1" rev="0" advAuto="0" spid="446" grpId="2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Cross reference</a:t>
            </a:r>
          </a:p>
        </p:txBody>
      </p:sp>
      <p:pic>
        <p:nvPicPr>
          <p:cNvPr id="49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9" name="Group"/>
          <p:cNvGrpSpPr/>
          <p:nvPr/>
        </p:nvGrpSpPr>
        <p:grpSpPr>
          <a:xfrm>
            <a:off x="1270000" y="4302323"/>
            <a:ext cx="5162495" cy="2971254"/>
            <a:chOff x="0" y="0"/>
            <a:chExt cx="5162494" cy="2971253"/>
          </a:xfrm>
        </p:grpSpPr>
        <p:sp>
          <p:nvSpPr>
            <p:cNvPr id="497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98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7533861" y="4302323"/>
            <a:ext cx="5162496" cy="2971254"/>
            <a:chOff x="0" y="0"/>
            <a:chExt cx="5162494" cy="2971253"/>
          </a:xfrm>
        </p:grpSpPr>
        <p:sp>
          <p:nvSpPr>
            <p:cNvPr id="500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01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05" name="Group"/>
          <p:cNvGrpSpPr/>
          <p:nvPr/>
        </p:nvGrpSpPr>
        <p:grpSpPr>
          <a:xfrm>
            <a:off x="7533861" y="9180051"/>
            <a:ext cx="5162496" cy="2971254"/>
            <a:chOff x="0" y="0"/>
            <a:chExt cx="5162494" cy="2971253"/>
          </a:xfrm>
        </p:grpSpPr>
        <p:sp>
          <p:nvSpPr>
            <p:cNvPr id="503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04" name="package main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pic>
        <p:nvPicPr>
          <p:cNvPr id="510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5066" y="3418895"/>
            <a:ext cx="2418895" cy="668606"/>
          </a:xfrm>
          <a:prstGeom prst="rect">
            <a:avLst/>
          </a:prstGeom>
        </p:spPr>
      </p:pic>
      <p:pic>
        <p:nvPicPr>
          <p:cNvPr id="512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5066" y="7522895"/>
            <a:ext cx="2418895" cy="668606"/>
          </a:xfrm>
          <a:prstGeom prst="rect">
            <a:avLst/>
          </a:prstGeom>
        </p:spPr>
      </p:pic>
      <p:pic>
        <p:nvPicPr>
          <p:cNvPr id="514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69758" y="6817448"/>
            <a:ext cx="661123" cy="3124201"/>
          </a:xfrm>
          <a:prstGeom prst="rect">
            <a:avLst/>
          </a:prstGeom>
        </p:spPr>
      </p:pic>
      <p:pic>
        <p:nvPicPr>
          <p:cNvPr id="509" name="checked copy.png" descr="checked cop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4692" y="7037154"/>
            <a:ext cx="1016001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6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7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6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7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6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7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2" grpId="6"/>
      <p:bldP build="whole" bldLvl="1" animBg="1" rev="0" advAuto="0" spid="510" grpId="4"/>
      <p:bldP build="whole" bldLvl="1" animBg="1" rev="0" advAuto="0" spid="499" grpId="5"/>
      <p:bldP build="whole" bldLvl="1" animBg="1" rev="0" advAuto="0" spid="514" grpId="2"/>
      <p:bldP build="whole" bldLvl="1" animBg="1" rev="0" advAuto="0" spid="509" grpId="7"/>
      <p:bldP build="whole" bldLvl="1" animBg="1" rev="0" advAuto="0" spid="502" grpId="3"/>
      <p:bldP build="whole" bldLvl="1" animBg="1" rev="0" advAuto="0" spid="509" grpId="8"/>
      <p:bldP build="whole" bldLvl="1" animBg="1" rev="0" advAuto="0" spid="50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File globals &amp; locals</a:t>
            </a:r>
          </a:p>
        </p:txBody>
      </p:sp>
      <p:pic>
        <p:nvPicPr>
          <p:cNvPr id="51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2" name="Group"/>
          <p:cNvGrpSpPr/>
          <p:nvPr/>
        </p:nvGrpSpPr>
        <p:grpSpPr>
          <a:xfrm>
            <a:off x="1270000" y="4317292"/>
            <a:ext cx="5071915" cy="1765653"/>
            <a:chOff x="0" y="0"/>
            <a:chExt cx="5071914" cy="1765651"/>
          </a:xfrm>
        </p:grpSpPr>
        <p:sp>
          <p:nvSpPr>
            <p:cNvPr id="519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0" name="package nam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 name</a:t>
              </a:r>
            </a:p>
          </p:txBody>
        </p:sp>
        <p:sp>
          <p:nvSpPr>
            <p:cNvPr id="521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26" name="Group"/>
          <p:cNvGrpSpPr/>
          <p:nvPr/>
        </p:nvGrpSpPr>
        <p:grpSpPr>
          <a:xfrm>
            <a:off x="1270000" y="5586610"/>
            <a:ext cx="5071915" cy="1765653"/>
            <a:chOff x="0" y="0"/>
            <a:chExt cx="5071914" cy="1765651"/>
          </a:xfrm>
        </p:grpSpPr>
        <p:sp>
          <p:nvSpPr>
            <p:cNvPr id="523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4" name="impor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imports</a:t>
              </a:r>
            </a:p>
          </p:txBody>
        </p:sp>
        <p:sp>
          <p:nvSpPr>
            <p:cNvPr id="525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30" name="Group"/>
          <p:cNvGrpSpPr/>
          <p:nvPr/>
        </p:nvGrpSpPr>
        <p:grpSpPr>
          <a:xfrm>
            <a:off x="1270000" y="8969566"/>
            <a:ext cx="5071915" cy="1765653"/>
            <a:chOff x="0" y="0"/>
            <a:chExt cx="5071914" cy="1765651"/>
          </a:xfrm>
        </p:grpSpPr>
        <p:sp>
          <p:nvSpPr>
            <p:cNvPr id="527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8" name="constan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constants</a:t>
              </a:r>
            </a:p>
          </p:txBody>
        </p:sp>
        <p:sp>
          <p:nvSpPr>
            <p:cNvPr id="529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34" name="Group"/>
          <p:cNvGrpSpPr/>
          <p:nvPr/>
        </p:nvGrpSpPr>
        <p:grpSpPr>
          <a:xfrm>
            <a:off x="1270000" y="10257829"/>
            <a:ext cx="5071915" cy="1765653"/>
            <a:chOff x="0" y="0"/>
            <a:chExt cx="5071914" cy="1765651"/>
          </a:xfrm>
        </p:grpSpPr>
        <p:sp>
          <p:nvSpPr>
            <p:cNvPr id="531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2" name="variable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variables</a:t>
              </a:r>
            </a:p>
          </p:txBody>
        </p:sp>
        <p:sp>
          <p:nvSpPr>
            <p:cNvPr id="533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38" name="Group"/>
          <p:cNvGrpSpPr/>
          <p:nvPr/>
        </p:nvGrpSpPr>
        <p:grpSpPr>
          <a:xfrm>
            <a:off x="1270000" y="11546092"/>
            <a:ext cx="5071915" cy="1765653"/>
            <a:chOff x="0" y="0"/>
            <a:chExt cx="5071914" cy="1765651"/>
          </a:xfrm>
        </p:grpSpPr>
        <p:sp>
          <p:nvSpPr>
            <p:cNvPr id="535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6" name="function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functions</a:t>
              </a:r>
            </a:p>
          </p:txBody>
        </p:sp>
        <p:sp>
          <p:nvSpPr>
            <p:cNvPr id="537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1" name="Group"/>
          <p:cNvGrpSpPr/>
          <p:nvPr/>
        </p:nvGrpSpPr>
        <p:grpSpPr>
          <a:xfrm>
            <a:off x="1139726" y="3536041"/>
            <a:ext cx="2579838" cy="1270001"/>
            <a:chOff x="0" y="503237"/>
            <a:chExt cx="2579837" cy="1270000"/>
          </a:xfrm>
        </p:grpSpPr>
        <p:sp>
          <p:nvSpPr>
            <p:cNvPr id="539" name="Loc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Locals</a:t>
              </a:r>
            </a:p>
          </p:txBody>
        </p:sp>
        <p:sp>
          <p:nvSpPr>
            <p:cNvPr id="540" name="Rectangle"/>
            <p:cNvSpPr/>
            <p:nvPr/>
          </p:nvSpPr>
          <p:spPr>
            <a:xfrm>
              <a:off x="126361" y="878099"/>
              <a:ext cx="2453477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4" name="Group"/>
          <p:cNvGrpSpPr/>
          <p:nvPr/>
        </p:nvGrpSpPr>
        <p:grpSpPr>
          <a:xfrm>
            <a:off x="1139726" y="8169370"/>
            <a:ext cx="2991990" cy="1270001"/>
            <a:chOff x="0" y="503237"/>
            <a:chExt cx="2991989" cy="1270000"/>
          </a:xfrm>
        </p:grpSpPr>
        <p:sp>
          <p:nvSpPr>
            <p:cNvPr id="542" name="Glob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Globals</a:t>
              </a:r>
            </a:p>
          </p:txBody>
        </p:sp>
        <p:sp>
          <p:nvSpPr>
            <p:cNvPr id="543" name="Rectangle"/>
            <p:cNvSpPr/>
            <p:nvPr/>
          </p:nvSpPr>
          <p:spPr>
            <a:xfrm>
              <a:off x="126361" y="865399"/>
              <a:ext cx="2865629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00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8" grpId="7"/>
      <p:bldP build="whole" bldLvl="1" animBg="1" rev="0" advAuto="0" spid="534" grpId="6"/>
      <p:bldP build="whole" bldLvl="1" animBg="1" rev="0" advAuto="0" spid="530" grpId="5"/>
      <p:bldP build="whole" bldLvl="1" animBg="1" rev="0" advAuto="0" spid="541" grpId="1"/>
      <p:bldP build="whole" bldLvl="1" animBg="1" rev="0" advAuto="0" spid="544" grpId="4"/>
      <p:bldP build="whole" bldLvl="1" animBg="1" rev="0" advAuto="0" spid="522" grpId="2"/>
      <p:bldP build="whole" bldLvl="1" animBg="1" rev="0" advAuto="0" spid="526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