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1531" rtl="0" fontAlgn="auto" latinLnBrk="0" hangingPunct="0">
      <a:lnSpc>
        <a:spcPct val="100000"/>
      </a:lnSpc>
      <a:spcBef>
        <a:spcPts val="3300"/>
      </a:spcBef>
      <a:spcAft>
        <a:spcPts val="0"/>
      </a:spcAft>
      <a:buClrTx/>
      <a:buSzTx/>
      <a:buFontTx/>
      <a:buNone/>
      <a:tabLst/>
      <a:defRPr b="0" baseline="0" cap="none" i="0" spc="0" strike="noStrike" sz="28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143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889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889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"/>
          <p:cNvSpPr/>
          <p:nvPr/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08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9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Image"/>
          <p:cNvSpPr/>
          <p:nvPr>
            <p:ph type="pic" sz="half" idx="13"/>
          </p:nvPr>
        </p:nvSpPr>
        <p:spPr>
          <a:xfrm>
            <a:off x="10730571" y="-127694"/>
            <a:ext cx="12072938" cy="7092851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8" name="Image"/>
          <p:cNvSpPr/>
          <p:nvPr>
            <p:ph type="pic" sz="half" idx="14"/>
          </p:nvPr>
        </p:nvSpPr>
        <p:spPr>
          <a:xfrm>
            <a:off x="11371196" y="6554390"/>
            <a:ext cx="10785607" cy="7340204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19" name="Image"/>
          <p:cNvSpPr/>
          <p:nvPr>
            <p:ph type="pic" idx="15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8" name="Callout"/>
          <p:cNvSpPr/>
          <p:nvPr/>
        </p:nvSpPr>
        <p:spPr>
          <a:xfrm>
            <a:off x="3708796" y="3321843"/>
            <a:ext cx="16966408" cy="7353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3" y="0"/>
                </a:moveTo>
                <a:cubicBezTo>
                  <a:pt x="100" y="0"/>
                  <a:pt x="0" y="230"/>
                  <a:pt x="0" y="515"/>
                </a:cubicBezTo>
                <a:lnTo>
                  <a:pt x="0" y="18790"/>
                </a:lnTo>
                <a:cubicBezTo>
                  <a:pt x="0" y="19075"/>
                  <a:pt x="100" y="19306"/>
                  <a:pt x="223" y="19306"/>
                </a:cubicBezTo>
                <a:lnTo>
                  <a:pt x="17228" y="19306"/>
                </a:lnTo>
                <a:lnTo>
                  <a:pt x="17850" y="21600"/>
                </a:lnTo>
                <a:lnTo>
                  <a:pt x="18471" y="19306"/>
                </a:lnTo>
                <a:lnTo>
                  <a:pt x="21377" y="19306"/>
                </a:lnTo>
                <a:cubicBezTo>
                  <a:pt x="21500" y="19306"/>
                  <a:pt x="21600" y="19075"/>
                  <a:pt x="21600" y="18790"/>
                </a:cubicBezTo>
                <a:lnTo>
                  <a:pt x="21600" y="515"/>
                </a:lnTo>
                <a:cubicBezTo>
                  <a:pt x="21600" y="230"/>
                  <a:pt x="21500" y="0"/>
                  <a:pt x="21377" y="0"/>
                </a:cubicBezTo>
                <a:lnTo>
                  <a:pt x="223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29" name="Type a quote here."/>
          <p:cNvSpPr txBox="1"/>
          <p:nvPr>
            <p:ph type="body" sz="quarter" idx="13"/>
          </p:nvPr>
        </p:nvSpPr>
        <p:spPr>
          <a:xfrm>
            <a:off x="4298156" y="4089796"/>
            <a:ext cx="15787688" cy="1821658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0" name="Johnny Appleseed"/>
          <p:cNvSpPr txBox="1"/>
          <p:nvPr>
            <p:ph type="body" sz="quarter" idx="14"/>
          </p:nvPr>
        </p:nvSpPr>
        <p:spPr>
          <a:xfrm>
            <a:off x="3619500" y="10953750"/>
            <a:ext cx="17145000" cy="1219201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algn="r" defTabSz="821531">
              <a:lnSpc>
                <a:spcPct val="80000"/>
              </a:lnSpc>
              <a:defRPr sz="8400">
                <a:solidFill>
                  <a:srgbClr val="838787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1" name="Text"/>
          <p:cNvSpPr txBox="1"/>
          <p:nvPr>
            <p:ph type="body" sz="quarter" idx="15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ype a quote here."/>
          <p:cNvSpPr txBox="1"/>
          <p:nvPr>
            <p:ph type="body" sz="quarter" idx="13"/>
          </p:nvPr>
        </p:nvSpPr>
        <p:spPr>
          <a:xfrm>
            <a:off x="11334750" y="3714750"/>
            <a:ext cx="9429750" cy="3518297"/>
          </a:xfrm>
          <a:prstGeom prst="rect">
            <a:avLst/>
          </a:prstGeom>
        </p:spPr>
        <p:txBody>
          <a:bodyPr lIns="71437" tIns="71437" rIns="71437" bIns="71437">
            <a:spAutoFit/>
          </a:bodyPr>
          <a:lstStyle>
            <a:lvl1pPr defTabSz="821531">
              <a:lnSpc>
                <a:spcPct val="80000"/>
              </a:lnSpc>
              <a:defRPr cap="all" sz="132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40" name="Image"/>
          <p:cNvSpPr/>
          <p:nvPr>
            <p:ph type="pic" idx="14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41" name="Johnny Appleseed"/>
          <p:cNvSpPr txBox="1"/>
          <p:nvPr>
            <p:ph type="body" sz="quarter" idx="15"/>
          </p:nvPr>
        </p:nvSpPr>
        <p:spPr>
          <a:xfrm>
            <a:off x="11334750" y="10951369"/>
            <a:ext cx="9429750" cy="1219201"/>
          </a:xfrm>
          <a:prstGeom prst="rect">
            <a:avLst/>
          </a:prstGeom>
        </p:spPr>
        <p:txBody>
          <a:bodyPr lIns="71437" tIns="71437" rIns="71437" bIns="71437" anchor="ctr">
            <a:spAutoFit/>
          </a:bodyPr>
          <a:lstStyle>
            <a:lvl1pPr defTabSz="642937">
              <a:defRPr sz="84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15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mage"/>
          <p:cNvSpPr/>
          <p:nvPr>
            <p:ph type="pic" idx="13"/>
          </p:nvPr>
        </p:nvSpPr>
        <p:spPr>
          <a:xfrm>
            <a:off x="1762125" y="-17860"/>
            <a:ext cx="20833095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26" name="Line"/>
          <p:cNvSpPr/>
          <p:nvPr>
            <p:ph type="body" sz="quarter" idx="14"/>
          </p:nvPr>
        </p:nvSpPr>
        <p:spPr>
          <a:xfrm flipV="1">
            <a:off x="3619500" y="8635632"/>
            <a:ext cx="17145000" cy="369"/>
          </a:xfrm>
          <a:prstGeom prst="line">
            <a:avLst/>
          </a:prstGeom>
          <a:ln w="50800">
            <a:solidFill>
              <a:srgbClr val="A6AAA9"/>
            </a:solidFill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7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sz="quarter" idx="1"/>
          </p:nvPr>
        </p:nvSpPr>
        <p:spPr>
          <a:xfrm>
            <a:off x="3619500" y="6000750"/>
            <a:ext cx="1714500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xfrm>
            <a:off x="3619500" y="9036843"/>
            <a:ext cx="1714500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" name="Slide Number"/>
          <p:cNvSpPr txBox="1"/>
          <p:nvPr>
            <p:ph type="sldNum" sz="quarter" idx="2"/>
          </p:nvPr>
        </p:nvSpPr>
        <p:spPr>
          <a:xfrm>
            <a:off x="20177109" y="589359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Text"/>
          <p:cNvSpPr txBox="1"/>
          <p:nvPr>
            <p:ph type="title"/>
          </p:nvPr>
        </p:nvSpPr>
        <p:spPr>
          <a:xfrm>
            <a:off x="3619500" y="5679281"/>
            <a:ext cx="17145000" cy="635793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"/>
          <p:cNvSpPr/>
          <p:nvPr/>
        </p:nvSpPr>
        <p:spPr>
          <a:xfrm flipV="1">
            <a:off x="11334750" y="8635798"/>
            <a:ext cx="9429750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3" name="Image"/>
          <p:cNvSpPr/>
          <p:nvPr>
            <p:ph type="pic" idx="13"/>
          </p:nvPr>
        </p:nvSpPr>
        <p:spPr>
          <a:xfrm>
            <a:off x="1619250" y="-17860"/>
            <a:ext cx="12460638" cy="13751720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54" name="Title Text"/>
          <p:cNvSpPr txBox="1"/>
          <p:nvPr>
            <p:ph type="title"/>
          </p:nvPr>
        </p:nvSpPr>
        <p:spPr>
          <a:xfrm>
            <a:off x="11334750" y="9036843"/>
            <a:ext cx="9429750" cy="3804048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defRPr b="0" cap="all" sz="238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sz="quarter" idx="1"/>
          </p:nvPr>
        </p:nvSpPr>
        <p:spPr>
          <a:xfrm>
            <a:off x="11334750" y="6000750"/>
            <a:ext cx="9429750" cy="2536032"/>
          </a:xfrm>
          <a:prstGeom prst="rect">
            <a:avLst/>
          </a:prstGeom>
        </p:spPr>
        <p:txBody>
          <a:bodyPr lIns="71437" tIns="71437" rIns="71437" bIns="71437" anchor="b">
            <a:normAutofit fontScale="100000" lnSpcReduction="0"/>
          </a:bodyPr>
          <a:lstStyle>
            <a:lvl1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defTabSz="821531">
              <a:lnSpc>
                <a:spcPct val="80000"/>
              </a:lnSpc>
              <a:spcBef>
                <a:spcPts val="3200"/>
              </a:spcBef>
              <a:defRPr cap="all" sz="7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xfrm>
            <a:off x="20222926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6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6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74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5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6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85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6" name="Title Text"/>
          <p:cNvSpPr txBox="1"/>
          <p:nvPr>
            <p:ph type="title"/>
          </p:nvPr>
        </p:nvSpPr>
        <p:spPr>
          <a:xfrm>
            <a:off x="3619500" y="2160984"/>
            <a:ext cx="1714500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7" name="Body Level One…"/>
          <p:cNvSpPr txBox="1"/>
          <p:nvPr>
            <p:ph type="body" idx="1"/>
          </p:nvPr>
        </p:nvSpPr>
        <p:spPr>
          <a:xfrm>
            <a:off x="3619500" y="3857625"/>
            <a:ext cx="1714500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196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  <a:lvl2pPr marL="640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2pPr>
            <a:lvl3pPr marL="1085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3pPr>
            <a:lvl4pPr marL="15296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4pPr>
            <a:lvl5pPr marL="1974102" indent="-196102" algn="ctr" defTabSz="821531">
              <a:buClr>
                <a:schemeClr val="accent1"/>
              </a:buClr>
              <a:buSzPct val="104999"/>
              <a:buFont typeface="Avenir Next"/>
              <a:buChar char="▸"/>
              <a:defRPr sz="15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Line"/>
          <p:cNvSpPr/>
          <p:nvPr/>
        </p:nvSpPr>
        <p:spPr>
          <a:xfrm flipV="1">
            <a:off x="3619500" y="1396632"/>
            <a:ext cx="17145000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71437" tIns="71437" rIns="71437" bIns="71437" anchor="ctr"/>
          <a:lstStyle/>
          <a:p>
            <a:pPr defTabSz="457200">
              <a:lnSpc>
                <a:spcPts val="8500"/>
              </a:lnSpc>
              <a:spcBef>
                <a:spcPts val="2000"/>
              </a:spcBef>
              <a:defRPr sz="56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6" name="Text"/>
          <p:cNvSpPr txBox="1"/>
          <p:nvPr>
            <p:ph type="body" sz="quarter" idx="13"/>
          </p:nvPr>
        </p:nvSpPr>
        <p:spPr>
          <a:xfrm>
            <a:off x="3619500" y="638175"/>
            <a:ext cx="15716250" cy="647701"/>
          </a:xfrm>
          <a:prstGeom prst="rect">
            <a:avLst/>
          </a:prstGeom>
        </p:spPr>
        <p:txBody>
          <a:bodyPr lIns="71437" tIns="71437" rIns="71437" bIns="71437" anchor="b">
            <a:spAutoFit/>
          </a:bodyPr>
          <a:lstStyle>
            <a:lvl1pPr defTabSz="642937">
              <a:lnSpc>
                <a:spcPct val="80000"/>
              </a:lnSpc>
              <a:defRPr cap="all" spc="160" sz="3200"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7" name="Image"/>
          <p:cNvSpPr/>
          <p:nvPr>
            <p:ph type="pic" sz="half" idx="14"/>
          </p:nvPr>
        </p:nvSpPr>
        <p:spPr>
          <a:xfrm>
            <a:off x="12421187" y="1714500"/>
            <a:ext cx="10470173" cy="11555016"/>
          </a:xfrm>
          <a:prstGeom prst="rect">
            <a:avLst/>
          </a:prstGeom>
        </p:spPr>
        <p:txBody>
          <a:bodyPr lIns="91439" tIns="45719" rIns="91439" bIns="45719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3619500" y="2160984"/>
            <a:ext cx="8858250" cy="1017985"/>
          </a:xfrm>
          <a:prstGeom prst="rect">
            <a:avLst/>
          </a:prstGeom>
        </p:spPr>
        <p:txBody>
          <a:bodyPr lIns="71437" tIns="71437" rIns="71437" bIns="71437"/>
          <a:lstStyle>
            <a:lvl1pPr algn="l" defTabSz="821531">
              <a:lnSpc>
                <a:spcPct val="80000"/>
              </a:lnSpc>
              <a:spcBef>
                <a:spcPts val="3900"/>
              </a:spcBef>
              <a:defRPr b="0" cap="all" sz="8400">
                <a:solidFill>
                  <a:schemeClr val="accent1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Body Level One…"/>
          <p:cNvSpPr txBox="1"/>
          <p:nvPr>
            <p:ph type="body" sz="half" idx="1"/>
          </p:nvPr>
        </p:nvSpPr>
        <p:spPr>
          <a:xfrm>
            <a:off x="3619500" y="3857625"/>
            <a:ext cx="8858250" cy="8590360"/>
          </a:xfrm>
          <a:prstGeom prst="rect">
            <a:avLst/>
          </a:prstGeom>
        </p:spPr>
        <p:txBody>
          <a:bodyPr lIns="71437" tIns="71437" rIns="71437" bIns="71437">
            <a:normAutofit fontScale="100000" lnSpcReduction="0"/>
          </a:bodyPr>
          <a:lstStyle>
            <a:lvl1pPr marL="603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1047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92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67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381250" indent="-603250" defTabSz="821531">
              <a:spcBef>
                <a:spcPts val="3900"/>
              </a:spcBef>
              <a:buClr>
                <a:schemeClr val="accent1"/>
              </a:buClr>
              <a:buSzPct val="104999"/>
              <a:buFont typeface="Avenir Next"/>
              <a:buChar char="▸"/>
              <a:defRPr sz="3800">
                <a:solidFill>
                  <a:srgbClr val="838787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lide Number"/>
          <p:cNvSpPr txBox="1"/>
          <p:nvPr>
            <p:ph type="sldNum" sz="quarter" idx="2"/>
          </p:nvPr>
        </p:nvSpPr>
        <p:spPr>
          <a:xfrm>
            <a:off x="20211932" y="607218"/>
            <a:ext cx="545704" cy="612776"/>
          </a:xfrm>
          <a:prstGeom prst="rect">
            <a:avLst/>
          </a:prstGeom>
        </p:spPr>
        <p:txBody>
          <a:bodyPr lIns="71437" tIns="71437" rIns="71437" bIns="71437" anchor="t"/>
          <a:lstStyle>
            <a:lvl1pPr defTabSz="821531">
              <a:lnSpc>
                <a:spcPct val="80000"/>
              </a:lnSpc>
              <a:defRPr>
                <a:solidFill>
                  <a:srgbClr val="838787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6"/>
          <p:cNvSpPr/>
          <p:nvPr/>
        </p:nvSpPr>
        <p:spPr>
          <a:xfrm>
            <a:off x="-17609" y="-3579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3" name="Shape 7"/>
          <p:cNvSpPr/>
          <p:nvPr/>
        </p:nvSpPr>
        <p:spPr>
          <a:xfrm>
            <a:off x="12143" y="13350706"/>
            <a:ext cx="7706401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4" name="Shape 8"/>
          <p:cNvSpPr/>
          <p:nvPr/>
        </p:nvSpPr>
        <p:spPr>
          <a:xfrm>
            <a:off x="-17609" y="13350706"/>
            <a:ext cx="24419202" cy="380801"/>
          </a:xfrm>
          <a:prstGeom prst="rect">
            <a:avLst/>
          </a:prstGeom>
          <a:solidFill>
            <a:srgbClr val="00B2E6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5" name="Shape 9"/>
          <p:cNvSpPr/>
          <p:nvPr/>
        </p:nvSpPr>
        <p:spPr>
          <a:xfrm>
            <a:off x="-17601" y="13350532"/>
            <a:ext cx="7736802" cy="380801"/>
          </a:xfrm>
          <a:prstGeom prst="rect">
            <a:avLst/>
          </a:prstGeom>
          <a:solidFill>
            <a:srgbClr val="89D200"/>
          </a:solidFill>
          <a:ln w="12700">
            <a:miter lim="400000"/>
          </a:ln>
        </p:spPr>
        <p:txBody>
          <a:bodyPr lIns="121919" tIns="121919" rIns="121919" bIns="121919" anchor="ctr"/>
          <a:lstStyle/>
          <a:p>
            <a:pPr algn="ctr" defTabSz="2438400">
              <a:spcBef>
                <a:spcPts val="0"/>
              </a:spcBef>
              <a:defRPr sz="124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</a:p>
        </p:txBody>
      </p:sp>
      <p:sp>
        <p:nvSpPr>
          <p:cNvPr id="6" name="Title Text"/>
          <p:cNvSpPr txBox="1"/>
          <p:nvPr>
            <p:ph type="title"/>
          </p:nvPr>
        </p:nvSpPr>
        <p:spPr>
          <a:xfrm>
            <a:off x="1220391" y="549175"/>
            <a:ext cx="21943201" cy="148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8533" tIns="128533" rIns="128533" bIns="12853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1219199" y="3200399"/>
            <a:ext cx="21945601" cy="1051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21919" tIns="121919" rIns="121919" bIns="121919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1785599" y="12344399"/>
            <a:ext cx="5689601" cy="736601"/>
          </a:xfrm>
          <a:prstGeom prst="rect">
            <a:avLst/>
          </a:prstGeom>
          <a:ln w="12700">
            <a:miter lim="400000"/>
          </a:ln>
        </p:spPr>
        <p:txBody>
          <a:bodyPr wrap="none" lIns="121919" tIns="121919" rIns="121919" bIns="121919" anchor="ctr">
            <a:spAutoFit/>
          </a:bodyPr>
          <a:lstStyle>
            <a:lvl1pPr algn="r" defTabSz="2438400">
              <a:spcBef>
                <a:spcPts val="0"/>
              </a:spcBef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1pPr>
      <a:lvl2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2pPr>
      <a:lvl3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3pPr>
      <a:lvl4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4pPr>
      <a:lvl5pPr marL="0" marR="0" indent="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5pPr>
      <a:lvl6pPr marL="0" marR="0" indent="2413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6pPr>
      <a:lvl7pPr marL="0" marR="0" indent="4826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7pPr>
      <a:lvl8pPr marL="0" marR="0" indent="7239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8pPr>
      <a:lvl9pPr marL="0" marR="0" indent="965200" algn="ct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8000" u="none">
          <a:solidFill>
            <a:srgbClr val="FFFFFF"/>
          </a:solidFill>
          <a:uFillTx/>
          <a:latin typeface="Proxima Nova"/>
          <a:ea typeface="Proxima Nova"/>
          <a:cs typeface="Proxima Nova"/>
          <a:sym typeface="Proxima Nova"/>
        </a:defRPr>
      </a:lvl9pPr>
    </p:titleStyle>
    <p:bodyStyle>
      <a:lvl1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2438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5.png"/><Relationship Id="rId4" Type="http://schemas.openxmlformats.org/officeDocument/2006/relationships/image" Target="../media/image3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Relationship Id="rId20" Type="http://schemas.openxmlformats.org/officeDocument/2006/relationships/image" Target="../media/image26.png"/><Relationship Id="rId21" Type="http://schemas.openxmlformats.org/officeDocument/2006/relationships/image" Target="../media/image27.png"/><Relationship Id="rId22" Type="http://schemas.openxmlformats.org/officeDocument/2006/relationships/image" Target="../media/image28.png"/><Relationship Id="rId23" Type="http://schemas.openxmlformats.org/officeDocument/2006/relationships/image" Target="../media/image29.png"/><Relationship Id="rId24" Type="http://schemas.openxmlformats.org/officeDocument/2006/relationships/image" Target="../media/image30.png"/><Relationship Id="rId25" Type="http://schemas.openxmlformats.org/officeDocument/2006/relationships/image" Target="../media/image31.png"/><Relationship Id="rId26" Type="http://schemas.openxmlformats.org/officeDocument/2006/relationships/image" Target="../media/image32.png"/><Relationship Id="rId27" Type="http://schemas.openxmlformats.org/officeDocument/2006/relationships/image" Target="../media/image33.png"/><Relationship Id="rId28" Type="http://schemas.openxmlformats.org/officeDocument/2006/relationships/image" Target="../media/image34.png"/><Relationship Id="rId29" Type="http://schemas.openxmlformats.org/officeDocument/2006/relationships/image" Target="../media/image35.png"/><Relationship Id="rId30" Type="http://schemas.openxmlformats.org/officeDocument/2006/relationships/image" Target="../media/image36.png"/><Relationship Id="rId31" Type="http://schemas.openxmlformats.org/officeDocument/2006/relationships/image" Target="../media/image37.png"/><Relationship Id="rId32" Type="http://schemas.openxmlformats.org/officeDocument/2006/relationships/image" Target="../media/image38.png"/><Relationship Id="rId33" Type="http://schemas.openxmlformats.org/officeDocument/2006/relationships/image" Target="../media/image3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Relationship Id="rId6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B3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6"/>
          <p:cNvSpPr txBox="1"/>
          <p:nvPr>
            <p:ph type="title"/>
          </p:nvPr>
        </p:nvSpPr>
        <p:spPr>
          <a:xfrm>
            <a:off x="5152339" y="8026922"/>
            <a:ext cx="14079322" cy="220768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cap="none" sz="102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Packages in Go</a:t>
            </a:r>
          </a:p>
        </p:txBody>
      </p:sp>
      <p:pic>
        <p:nvPicPr>
          <p:cNvPr id="1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69500" y="2946400"/>
            <a:ext cx="4445000" cy="4445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Test files</a:t>
            </a:r>
          </a:p>
        </p:txBody>
      </p:sp>
      <p:pic>
        <p:nvPicPr>
          <p:cNvPr id="564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67" name="Group"/>
          <p:cNvGrpSpPr/>
          <p:nvPr/>
        </p:nvGrpSpPr>
        <p:grpSpPr>
          <a:xfrm>
            <a:off x="1270000" y="5840511"/>
            <a:ext cx="5162495" cy="2971254"/>
            <a:chOff x="0" y="0"/>
            <a:chExt cx="5162494" cy="2971253"/>
          </a:xfrm>
        </p:grpSpPr>
        <p:sp>
          <p:nvSpPr>
            <p:cNvPr id="565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6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70" name="Group"/>
          <p:cNvGrpSpPr/>
          <p:nvPr/>
        </p:nvGrpSpPr>
        <p:grpSpPr>
          <a:xfrm>
            <a:off x="9988602" y="5840511"/>
            <a:ext cx="5162496" cy="2971254"/>
            <a:chOff x="0" y="0"/>
            <a:chExt cx="5162494" cy="2971253"/>
          </a:xfrm>
        </p:grpSpPr>
        <p:sp>
          <p:nvSpPr>
            <p:cNvPr id="568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69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73" name="Group"/>
          <p:cNvGrpSpPr/>
          <p:nvPr/>
        </p:nvGrpSpPr>
        <p:grpSpPr>
          <a:xfrm>
            <a:off x="1169817" y="5117435"/>
            <a:ext cx="3060157" cy="1270001"/>
            <a:chOff x="0" y="376237"/>
            <a:chExt cx="3060156" cy="1270000"/>
          </a:xfrm>
        </p:grpSpPr>
        <p:sp>
          <p:nvSpPr>
            <p:cNvPr id="571" name="p1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p1_test.go</a:t>
              </a:r>
            </a:p>
          </p:txBody>
        </p:sp>
        <p:sp>
          <p:nvSpPr>
            <p:cNvPr id="572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76" name="Group"/>
          <p:cNvGrpSpPr/>
          <p:nvPr/>
        </p:nvGrpSpPr>
        <p:grpSpPr>
          <a:xfrm>
            <a:off x="9876297" y="5117435"/>
            <a:ext cx="3060157" cy="1270001"/>
            <a:chOff x="0" y="376237"/>
            <a:chExt cx="3060156" cy="1270000"/>
          </a:xfrm>
        </p:grpSpPr>
        <p:sp>
          <p:nvSpPr>
            <p:cNvPr id="574" name="p2_test.go"/>
            <p:cNvSpPr/>
            <p:nvPr/>
          </p:nvSpPr>
          <p:spPr>
            <a:xfrm>
              <a:off x="0" y="376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35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p2_test.go</a:t>
              </a:r>
            </a:p>
          </p:txBody>
        </p:sp>
        <p:sp>
          <p:nvSpPr>
            <p:cNvPr id="575" name="Rectangle"/>
            <p:cNvSpPr/>
            <p:nvPr/>
          </p:nvSpPr>
          <p:spPr>
            <a:xfrm>
              <a:off x="112336" y="722112"/>
              <a:ext cx="2947821" cy="12788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577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24695" y="7076544"/>
            <a:ext cx="2640263" cy="499189"/>
          </a:xfrm>
          <a:prstGeom prst="rect">
            <a:avLst/>
          </a:prstGeom>
        </p:spPr>
      </p:pic>
      <p:pic>
        <p:nvPicPr>
          <p:cNvPr id="579" name="no-entry.png" descr="no-entr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629170" y="5743802"/>
            <a:ext cx="1162756" cy="1162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Class="entr" nodeType="afterEffect" presetSubtype="32" presetID="4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2" dur="7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100"/>
                            </p:stCondLst>
                            <p:childTnLst>
                              <p:par>
                                <p:cTn id="19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1" dur="7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8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300"/>
                            </p:stCondLst>
                            <p:childTnLst>
                              <p:par>
                                <p:cTn id="27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mph" nodeType="afterEffect" presetSubtype="0" presetID="35" grpId="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700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9" grpId="6"/>
      <p:bldP build="whole" bldLvl="1" animBg="1" rev="0" advAuto="0" spid="579" grpId="7"/>
      <p:bldP build="whole" bldLvl="1" animBg="1" rev="0" advAuto="0" spid="570" grpId="4"/>
      <p:bldP build="whole" bldLvl="1" animBg="1" rev="0" advAuto="0" spid="577" grpId="5"/>
      <p:bldP build="whole" bldLvl="1" animBg="1" rev="0" advAuto="0" spid="576" grpId="3"/>
      <p:bldP build="whole" bldLvl="1" animBg="1" rev="0" advAuto="0" spid="567" grpId="2"/>
      <p:bldP build="whole" bldLvl="1" animBg="1" rev="0" advAuto="0" spid="57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visibility (scope)</a:t>
            </a:r>
          </a:p>
        </p:txBody>
      </p:sp>
      <p:pic>
        <p:nvPicPr>
          <p:cNvPr id="58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583" name="Exported"/>
          <p:cNvSpPr txBox="1"/>
          <p:nvPr/>
        </p:nvSpPr>
        <p:spPr>
          <a:xfrm>
            <a:off x="2137310" y="4544925"/>
            <a:ext cx="3641726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64DD1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Exported</a:t>
            </a:r>
          </a:p>
        </p:txBody>
      </p:sp>
      <p:sp>
        <p:nvSpPr>
          <p:cNvPr id="584" name="unExported"/>
          <p:cNvSpPr txBox="1"/>
          <p:nvPr/>
        </p:nvSpPr>
        <p:spPr>
          <a:xfrm>
            <a:off x="2137310" y="8640051"/>
            <a:ext cx="4594607" cy="1196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b="1" sz="6100">
                <a:solidFill>
                  <a:srgbClr val="F44336"/>
                </a:solidFill>
                <a:latin typeface="Avenir Next"/>
                <a:ea typeface="Avenir Next"/>
                <a:cs typeface="Avenir Next"/>
                <a:sym typeface="Avenir Next"/>
              </a:defRPr>
            </a:lvl1pPr>
          </a:lstStyle>
          <a:p>
            <a:pPr/>
            <a:r>
              <a:t>unExported</a:t>
            </a:r>
          </a:p>
        </p:txBody>
      </p:sp>
      <p:sp>
        <p:nvSpPr>
          <p:cNvPr id="585" name="Visible &amp; accessible in all files…"/>
          <p:cNvSpPr txBox="1"/>
          <p:nvPr/>
        </p:nvSpPr>
        <p:spPr>
          <a:xfrm>
            <a:off x="2198371" y="5872162"/>
            <a:ext cx="9411374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 all files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of the same package</a:t>
            </a:r>
          </a:p>
        </p:txBody>
      </p:sp>
      <p:sp>
        <p:nvSpPr>
          <p:cNvPr id="586" name="Visible &amp; accessible inside the package, and…"/>
          <p:cNvSpPr txBox="1"/>
          <p:nvPr/>
        </p:nvSpPr>
        <p:spPr>
          <a:xfrm>
            <a:off x="2198371" y="10117210"/>
            <a:ext cx="14063168" cy="19716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Visible &amp; accessible inside the package, and </a:t>
            </a:r>
          </a:p>
          <a:p>
            <a:pPr>
              <a:spcBef>
                <a:spcPts val="0"/>
              </a:spcBef>
              <a:defRPr sz="5300">
                <a:solidFill>
                  <a:srgbClr val="FFFFFF"/>
                </a:solidFill>
              </a:defRPr>
            </a:pPr>
            <a:r>
              <a:t>inaccessible outside of it</a:t>
            </a:r>
          </a:p>
        </p:txBody>
      </p:sp>
      <p:sp>
        <p:nvSpPr>
          <p:cNvPr id="587" name="Rectangle"/>
          <p:cNvSpPr/>
          <p:nvPr/>
        </p:nvSpPr>
        <p:spPr>
          <a:xfrm>
            <a:off x="2243566" y="5729320"/>
            <a:ext cx="9411375" cy="204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588" name="Rectangle"/>
          <p:cNvSpPr/>
          <p:nvPr/>
        </p:nvSpPr>
        <p:spPr>
          <a:xfrm>
            <a:off x="2243566" y="9874636"/>
            <a:ext cx="13972778" cy="2049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8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00" fill="hold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7" dur="7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8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8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700"/>
                            </p:stCondLst>
                            <p:childTnLst>
                              <p:par>
                                <p:cTn id="29" presetClass="entr" nodeType="afterEffect" presetSubtype="32" presetID="4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86" grpId="6"/>
      <p:bldP build="whole" bldLvl="1" animBg="1" rev="0" advAuto="0" spid="583" grpId="1"/>
      <p:bldP build="whole" bldLvl="1" animBg="1" rev="0" advAuto="0" spid="585" grpId="3"/>
      <p:bldP build="whole" bldLvl="1" animBg="1" rev="0" advAuto="0" spid="587" grpId="2"/>
      <p:bldP build="whole" bldLvl="1" animBg="1" rev="0" advAuto="0" spid="584" grpId="4"/>
      <p:bldP build="whole" bldLvl="1" animBg="1" rev="0" advAuto="0" spid="588" grpId="5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Go get</a:t>
            </a:r>
          </a:p>
        </p:txBody>
      </p:sp>
      <p:pic>
        <p:nvPicPr>
          <p:cNvPr id="59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97" name="Group"/>
          <p:cNvGrpSpPr/>
          <p:nvPr/>
        </p:nvGrpSpPr>
        <p:grpSpPr>
          <a:xfrm>
            <a:off x="1270000" y="8898190"/>
            <a:ext cx="3137268" cy="2500689"/>
            <a:chOff x="0" y="0"/>
            <a:chExt cx="3137267" cy="2500687"/>
          </a:xfrm>
        </p:grpSpPr>
        <p:sp>
          <p:nvSpPr>
            <p:cNvPr id="592" name="Rounded Rectangle"/>
            <p:cNvSpPr/>
            <p:nvPr/>
          </p:nvSpPr>
          <p:spPr>
            <a:xfrm>
              <a:off x="0" y="0"/>
              <a:ext cx="3137268" cy="2500688"/>
            </a:xfrm>
            <a:prstGeom prst="roundRect">
              <a:avLst>
                <a:gd name="adj" fmla="val 3421"/>
              </a:avLst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3" name="Circle"/>
            <p:cNvSpPr/>
            <p:nvPr/>
          </p:nvSpPr>
          <p:spPr>
            <a:xfrm>
              <a:off x="202111" y="183422"/>
              <a:ext cx="184726" cy="184726"/>
            </a:xfrm>
            <a:prstGeom prst="ellipse">
              <a:avLst/>
            </a:prstGeom>
            <a:solidFill>
              <a:srgbClr val="F4433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4" name="Circle"/>
            <p:cNvSpPr/>
            <p:nvPr/>
          </p:nvSpPr>
          <p:spPr>
            <a:xfrm>
              <a:off x="526051" y="183422"/>
              <a:ext cx="184727" cy="184726"/>
            </a:xfrm>
            <a:prstGeom prst="ellipse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5" name="Circle"/>
            <p:cNvSpPr/>
            <p:nvPr/>
          </p:nvSpPr>
          <p:spPr>
            <a:xfrm>
              <a:off x="849992" y="183422"/>
              <a:ext cx="184726" cy="184726"/>
            </a:xfrm>
            <a:prstGeom prst="ellipse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96" name="Rectangle"/>
            <p:cNvSpPr/>
            <p:nvPr/>
          </p:nvSpPr>
          <p:spPr>
            <a:xfrm>
              <a:off x="214776" y="1148540"/>
              <a:ext cx="361445" cy="697525"/>
            </a:xfrm>
            <a:prstGeom prst="rect">
              <a:avLst/>
            </a:prstGeom>
            <a:solidFill>
              <a:srgbClr val="4CAF50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pic>
        <p:nvPicPr>
          <p:cNvPr id="598" name="server.png" descr="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70000" y="2949283"/>
            <a:ext cx="3137268" cy="313726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9" name="folder.png" descr="fold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22421" y="8898190"/>
            <a:ext cx="2500689" cy="2500689"/>
          </a:xfrm>
          <a:prstGeom prst="rect">
            <a:avLst/>
          </a:prstGeom>
          <a:ln w="12700">
            <a:miter lim="400000"/>
          </a:ln>
        </p:spPr>
      </p:pic>
      <p:sp>
        <p:nvSpPr>
          <p:cNvPr id="600" name="$GOPATH/src"/>
          <p:cNvSpPr txBox="1"/>
          <p:nvPr/>
        </p:nvSpPr>
        <p:spPr>
          <a:xfrm>
            <a:off x="7899458" y="11868441"/>
            <a:ext cx="4360900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$GOPATH/src</a:t>
            </a:r>
          </a:p>
        </p:txBody>
      </p:sp>
      <p:grpSp>
        <p:nvGrpSpPr>
          <p:cNvPr id="604" name="Group"/>
          <p:cNvGrpSpPr/>
          <p:nvPr/>
        </p:nvGrpSpPr>
        <p:grpSpPr>
          <a:xfrm>
            <a:off x="1290469" y="11876027"/>
            <a:ext cx="5003216" cy="1765652"/>
            <a:chOff x="0" y="0"/>
            <a:chExt cx="5003215" cy="1765651"/>
          </a:xfrm>
        </p:grpSpPr>
        <p:sp>
          <p:nvSpPr>
            <p:cNvPr id="601" name="Rectangle"/>
            <p:cNvSpPr/>
            <p:nvPr/>
          </p:nvSpPr>
          <p:spPr>
            <a:xfrm>
              <a:off x="1038" y="-1"/>
              <a:ext cx="5002178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602" name="go get ./...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get ./...</a:t>
              </a:r>
            </a:p>
          </p:txBody>
        </p:sp>
        <p:sp>
          <p:nvSpPr>
            <p:cNvPr id="603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sp>
        <p:nvSpPr>
          <p:cNvPr id="605" name="github.com"/>
          <p:cNvSpPr txBox="1"/>
          <p:nvPr/>
        </p:nvSpPr>
        <p:spPr>
          <a:xfrm>
            <a:off x="1148763" y="6109641"/>
            <a:ext cx="3978598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github.com</a:t>
            </a:r>
          </a:p>
        </p:txBody>
      </p:sp>
      <p:pic>
        <p:nvPicPr>
          <p:cNvPr id="606" name="man.png" descr="ma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498421" y="3267573"/>
            <a:ext cx="2500689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7" name="cloud.png" descr="cloud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113289" y="3267573"/>
            <a:ext cx="2500688" cy="2500688"/>
          </a:xfrm>
          <a:prstGeom prst="rect">
            <a:avLst/>
          </a:prstGeom>
          <a:ln w="12700">
            <a:miter lim="400000"/>
          </a:ln>
        </p:spPr>
      </p:pic>
      <p:pic>
        <p:nvPicPr>
          <p:cNvPr id="608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2134616" y="7525576"/>
            <a:ext cx="1408345" cy="499190"/>
          </a:xfrm>
          <a:prstGeom prst="rect">
            <a:avLst/>
          </a:prstGeom>
        </p:spPr>
      </p:pic>
      <p:pic>
        <p:nvPicPr>
          <p:cNvPr id="610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445049" y="9898940"/>
            <a:ext cx="1608147" cy="499189"/>
          </a:xfrm>
          <a:prstGeom prst="rect">
            <a:avLst/>
          </a:prstGeom>
        </p:spPr>
      </p:pic>
      <p:pic>
        <p:nvPicPr>
          <p:cNvPr id="612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863116" y="4268323"/>
            <a:ext cx="1608147" cy="499189"/>
          </a:xfrm>
          <a:prstGeom prst="rect">
            <a:avLst/>
          </a:prstGeom>
        </p:spPr>
      </p:pic>
      <p:pic>
        <p:nvPicPr>
          <p:cNvPr id="614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9286404" y="4268323"/>
            <a:ext cx="1608146" cy="499189"/>
          </a:xfrm>
          <a:prstGeom prst="rect">
            <a:avLst/>
          </a:prstGeom>
        </p:spPr>
      </p:pic>
      <p:sp>
        <p:nvSpPr>
          <p:cNvPr id="616" name="steevehook"/>
          <p:cNvSpPr txBox="1"/>
          <p:nvPr/>
        </p:nvSpPr>
        <p:spPr>
          <a:xfrm>
            <a:off x="5759466" y="6109641"/>
            <a:ext cx="3978599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steevehook</a:t>
            </a:r>
          </a:p>
        </p:txBody>
      </p:sp>
      <p:sp>
        <p:nvSpPr>
          <p:cNvPr id="617" name="repo"/>
          <p:cNvSpPr txBox="1"/>
          <p:nvPr/>
        </p:nvSpPr>
        <p:spPr>
          <a:xfrm>
            <a:off x="11521241" y="6109641"/>
            <a:ext cx="1684785" cy="10064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50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repo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900"/>
                            </p:stCondLst>
                            <p:childTnLst>
                              <p:par>
                                <p:cTn id="18" presetClass="entr" nodeType="after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0" dur="7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600"/>
                            </p:stCondLst>
                            <p:childTnLst>
                              <p:par>
                                <p:cTn id="22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6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100"/>
                            </p:stCondLst>
                            <p:childTnLst>
                              <p:par>
                                <p:cTn id="29" presetClass="entr" nodeType="afterEffect" presetSubtype="32" presetID="4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31" dur="7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800"/>
                            </p:stCondLst>
                            <p:childTnLst>
                              <p:par>
                                <p:cTn id="33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800"/>
                            </p:stCondLst>
                            <p:childTnLst>
                              <p:par>
                                <p:cTn id="36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8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300"/>
                            </p:stCondLst>
                            <p:childTnLst>
                              <p:par>
                                <p:cTn id="40" presetClass="entr" nodeType="afterEffect" presetSubtype="32" presetID="4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42" dur="7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0"/>
                            </p:stCondLst>
                            <p:childTnLst>
                              <p:par>
                                <p:cTn id="4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9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Class="entr" nodeType="afterEffect" presetSubtype="32" presetID="4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53" dur="7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200"/>
                            </p:stCondLst>
                            <p:childTnLst>
                              <p:par>
                                <p:cTn id="55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4" grpId="2"/>
      <p:bldP build="whole" bldLvl="1" animBg="1" rev="0" advAuto="0" spid="616" grpId="8"/>
      <p:bldP build="whole" bldLvl="1" animBg="1" rev="0" advAuto="0" spid="608" grpId="3"/>
      <p:bldP build="whole" bldLvl="1" animBg="1" rev="0" advAuto="0" spid="605" grpId="5"/>
      <p:bldP build="whole" bldLvl="1" animBg="1" rev="0" advAuto="0" spid="610" grpId="12"/>
      <p:bldP build="whole" bldLvl="1" animBg="1" rev="0" advAuto="0" spid="606" grpId="7"/>
      <p:bldP build="whole" bldLvl="1" animBg="1" rev="0" advAuto="0" spid="617" grpId="11"/>
      <p:bldP build="whole" bldLvl="1" animBg="1" rev="0" advAuto="0" spid="600" grpId="14"/>
      <p:bldP build="whole" bldLvl="1" animBg="1" rev="0" advAuto="0" spid="598" grpId="4"/>
      <p:bldP build="whole" bldLvl="1" animBg="1" rev="0" advAuto="0" spid="597" grpId="1"/>
      <p:bldP build="whole" bldLvl="1" animBg="1" rev="0" advAuto="0" spid="612" grpId="6"/>
      <p:bldP build="whole" bldLvl="1" animBg="1" rev="0" advAuto="0" spid="614" grpId="9"/>
      <p:bldP build="whole" bldLvl="1" animBg="1" rev="0" advAuto="0" spid="599" grpId="13"/>
      <p:bldP build="whole" bldLvl="1" animBg="1" rev="0" advAuto="0" spid="607" grpId="1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syntax</a:t>
            </a:r>
          </a:p>
        </p:txBody>
      </p:sp>
      <p:pic>
        <p:nvPicPr>
          <p:cNvPr id="18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Rectangle"/>
          <p:cNvSpPr/>
          <p:nvPr/>
        </p:nvSpPr>
        <p:spPr>
          <a:xfrm>
            <a:off x="1270000" y="4355669"/>
            <a:ext cx="8248210" cy="5004662"/>
          </a:xfrm>
          <a:prstGeom prst="rect">
            <a:avLst/>
          </a:prstGeom>
          <a:solidFill>
            <a:srgbClr val="263238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87" name="package pkg"/>
          <p:cNvSpPr txBox="1"/>
          <p:nvPr/>
        </p:nvSpPr>
        <p:spPr>
          <a:xfrm>
            <a:off x="1910004" y="4903755"/>
            <a:ext cx="6968202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/>
          <a:p>
            <a:pPr>
              <a:defRPr sz="8100">
                <a:solidFill>
                  <a:srgbClr val="FFFFFF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pPr>
            <a:r>
              <a:rPr>
                <a:solidFill>
                  <a:srgbClr val="673AB7"/>
                </a:solidFill>
              </a:rPr>
              <a:t>package</a:t>
            </a:r>
            <a:r>
              <a:t> pkg</a:t>
            </a:r>
          </a:p>
        </p:txBody>
      </p:sp>
      <p:sp>
        <p:nvSpPr>
          <p:cNvPr id="188" name="// code"/>
          <p:cNvSpPr txBox="1"/>
          <p:nvPr/>
        </p:nvSpPr>
        <p:spPr>
          <a:xfrm>
            <a:off x="1910004" y="6927195"/>
            <a:ext cx="4490883" cy="153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100">
                <a:solidFill>
                  <a:srgbClr val="A6AAA9"/>
                </a:solidFill>
                <a:latin typeface="Meslo LG M for Powerline"/>
                <a:ea typeface="Meslo LG M for Powerline"/>
                <a:cs typeface="Meslo LG M for Powerline"/>
                <a:sym typeface="Meslo LG M for Powerline"/>
              </a:defRPr>
            </a:lvl1pPr>
          </a:lstStyle>
          <a:p>
            <a:pPr/>
            <a:r>
              <a:t>// code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2"/>
      <p:bldP build="whole" bldLvl="1" animBg="1" rev="0" advAuto="0" spid="188" grpId="3"/>
      <p:bldP build="whole" bldLvl="1" animBg="1" rev="0" advAuto="0" spid="186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structure</a:t>
            </a:r>
          </a:p>
        </p:txBody>
      </p:sp>
      <p:pic>
        <p:nvPicPr>
          <p:cNvPr id="19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94" name="Group"/>
          <p:cNvGrpSpPr/>
          <p:nvPr/>
        </p:nvGrpSpPr>
        <p:grpSpPr>
          <a:xfrm>
            <a:off x="1270000" y="3552516"/>
            <a:ext cx="5948368" cy="7887409"/>
            <a:chOff x="0" y="0"/>
            <a:chExt cx="5948367" cy="7887408"/>
          </a:xfrm>
        </p:grpSpPr>
        <p:sp>
          <p:nvSpPr>
            <p:cNvPr id="192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3" name="package network"/>
            <p:cNvSpPr txBox="1"/>
            <p:nvPr/>
          </p:nvSpPr>
          <p:spPr>
            <a:xfrm>
              <a:off x="602582" y="411089"/>
              <a:ext cx="4743203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network</a:t>
              </a:r>
            </a:p>
          </p:txBody>
        </p:sp>
      </p:grpSp>
      <p:grpSp>
        <p:nvGrpSpPr>
          <p:cNvPr id="197" name="Group"/>
          <p:cNvGrpSpPr/>
          <p:nvPr/>
        </p:nvGrpSpPr>
        <p:grpSpPr>
          <a:xfrm>
            <a:off x="2255440" y="5157375"/>
            <a:ext cx="2161031" cy="2161030"/>
            <a:chOff x="0" y="0"/>
            <a:chExt cx="2161029" cy="2161029"/>
          </a:xfrm>
        </p:grpSpPr>
        <p:sp>
          <p:nvSpPr>
            <p:cNvPr id="195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6" name="tc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</p:grpSp>
      <p:grpSp>
        <p:nvGrpSpPr>
          <p:cNvPr id="200" name="Group"/>
          <p:cNvGrpSpPr/>
          <p:nvPr/>
        </p:nvGrpSpPr>
        <p:grpSpPr>
          <a:xfrm>
            <a:off x="4495469" y="6271031"/>
            <a:ext cx="2161031" cy="2161030"/>
            <a:chOff x="0" y="0"/>
            <a:chExt cx="2161029" cy="2161029"/>
          </a:xfrm>
        </p:grpSpPr>
        <p:sp>
          <p:nvSpPr>
            <p:cNvPr id="198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199" name="udp.go"/>
            <p:cNvSpPr txBox="1"/>
            <p:nvPr/>
          </p:nvSpPr>
          <p:spPr>
            <a:xfrm>
              <a:off x="360459" y="767777"/>
              <a:ext cx="144011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2187944" y="7785099"/>
            <a:ext cx="2765706" cy="2765706"/>
            <a:chOff x="0" y="0"/>
            <a:chExt cx="2765704" cy="2765704"/>
          </a:xfrm>
        </p:grpSpPr>
        <p:sp>
          <p:nvSpPr>
            <p:cNvPr id="201" name="Circle"/>
            <p:cNvSpPr/>
            <p:nvPr/>
          </p:nvSpPr>
          <p:spPr>
            <a:xfrm>
              <a:off x="0" y="0"/>
              <a:ext cx="2765705" cy="2765705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2" name="network.go"/>
            <p:cNvSpPr/>
            <p:nvPr/>
          </p:nvSpPr>
          <p:spPr>
            <a:xfrm>
              <a:off x="234618" y="138285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</p:grpSp>
      <p:grpSp>
        <p:nvGrpSpPr>
          <p:cNvPr id="206" name="Group"/>
          <p:cNvGrpSpPr/>
          <p:nvPr/>
        </p:nvGrpSpPr>
        <p:grpSpPr>
          <a:xfrm>
            <a:off x="8122540" y="3552516"/>
            <a:ext cx="5948369" cy="7887409"/>
            <a:chOff x="0" y="0"/>
            <a:chExt cx="5948367" cy="7887408"/>
          </a:xfrm>
        </p:grpSpPr>
        <p:sp>
          <p:nvSpPr>
            <p:cNvPr id="204" name="Rectangle"/>
            <p:cNvSpPr/>
            <p:nvPr/>
          </p:nvSpPr>
          <p:spPr>
            <a:xfrm>
              <a:off x="0" y="0"/>
              <a:ext cx="5948368" cy="7887409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5" name="package main"/>
            <p:cNvSpPr txBox="1"/>
            <p:nvPr/>
          </p:nvSpPr>
          <p:spPr>
            <a:xfrm>
              <a:off x="1061345" y="411089"/>
              <a:ext cx="3825677" cy="8286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grpSp>
        <p:nvGrpSpPr>
          <p:cNvPr id="209" name="Group"/>
          <p:cNvGrpSpPr/>
          <p:nvPr/>
        </p:nvGrpSpPr>
        <p:grpSpPr>
          <a:xfrm>
            <a:off x="10016209" y="5588473"/>
            <a:ext cx="2161031" cy="2161031"/>
            <a:chOff x="0" y="0"/>
            <a:chExt cx="2161029" cy="2161029"/>
          </a:xfrm>
        </p:grpSpPr>
        <p:sp>
          <p:nvSpPr>
            <p:cNvPr id="207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08" name="main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main.go</a:t>
              </a:r>
            </a:p>
          </p:txBody>
        </p:sp>
      </p:grpSp>
      <p:grpSp>
        <p:nvGrpSpPr>
          <p:cNvPr id="212" name="Group"/>
          <p:cNvGrpSpPr/>
          <p:nvPr/>
        </p:nvGrpSpPr>
        <p:grpSpPr>
          <a:xfrm>
            <a:off x="8722914" y="7785100"/>
            <a:ext cx="2161031" cy="2161030"/>
            <a:chOff x="0" y="0"/>
            <a:chExt cx="2161029" cy="2161029"/>
          </a:xfrm>
        </p:grpSpPr>
        <p:sp>
          <p:nvSpPr>
            <p:cNvPr id="210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1" name="start.go"/>
            <p:cNvSpPr txBox="1"/>
            <p:nvPr/>
          </p:nvSpPr>
          <p:spPr>
            <a:xfrm>
              <a:off x="146370" y="767777"/>
              <a:ext cx="1868290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start.go</a:t>
              </a:r>
            </a:p>
          </p:txBody>
        </p:sp>
      </p:grpSp>
      <p:grpSp>
        <p:nvGrpSpPr>
          <p:cNvPr id="215" name="Group"/>
          <p:cNvGrpSpPr/>
          <p:nvPr/>
        </p:nvGrpSpPr>
        <p:grpSpPr>
          <a:xfrm>
            <a:off x="11309504" y="7785100"/>
            <a:ext cx="2161030" cy="2161030"/>
            <a:chOff x="0" y="0"/>
            <a:chExt cx="2161029" cy="2161029"/>
          </a:xfrm>
        </p:grpSpPr>
        <p:sp>
          <p:nvSpPr>
            <p:cNvPr id="213" name="Circle"/>
            <p:cNvSpPr/>
            <p:nvPr/>
          </p:nvSpPr>
          <p:spPr>
            <a:xfrm>
              <a:off x="0" y="0"/>
              <a:ext cx="2161030" cy="2161030"/>
            </a:xfrm>
            <a:prstGeom prst="ellipse">
              <a:avLst/>
            </a:prstGeom>
            <a:solidFill>
              <a:srgbClr val="01579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14" name="init.go"/>
            <p:cNvSpPr txBox="1"/>
            <p:nvPr/>
          </p:nvSpPr>
          <p:spPr>
            <a:xfrm>
              <a:off x="253414" y="767777"/>
              <a:ext cx="1654201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init.go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00"/>
                            </p:stCondLst>
                            <p:childTnLst>
                              <p:par>
                                <p:cTn id="14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7" dur="7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00"/>
                            </p:stCondLst>
                            <p:childTnLst>
                              <p:par>
                                <p:cTn id="29" presetClass="entr" nodeType="afterEffect" presetSubtype="16" presetID="23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00"/>
                            </p:stCondLst>
                            <p:childTnLst>
                              <p:par>
                                <p:cTn id="34" presetClass="entr" nodeType="afterEffect" presetSubtype="16" presetID="23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Class="entr" nodeType="afterEffect" presetSubtype="16" presetID="23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5"/>
      <p:bldP build="whole" bldLvl="1" animBg="1" rev="0" advAuto="0" spid="197" grpId="6"/>
      <p:bldP build="whole" bldLvl="1" animBg="1" rev="0" advAuto="0" spid="206" grpId="1"/>
      <p:bldP build="whole" bldLvl="1" animBg="1" rev="0" advAuto="0" spid="203" grpId="8"/>
      <p:bldP build="whole" bldLvl="1" animBg="1" rev="0" advAuto="0" spid="212" grpId="4"/>
      <p:bldP build="whole" bldLvl="1" animBg="1" rev="0" advAuto="0" spid="215" grpId="3"/>
      <p:bldP build="whole" bldLvl="1" animBg="1" rev="0" advAuto="0" spid="209" grpId="2"/>
      <p:bldP build="whole" bldLvl="1" animBg="1" rev="0" advAuto="0" spid="200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itle 6"/>
          <p:cNvSpPr txBox="1"/>
          <p:nvPr>
            <p:ph type="title"/>
          </p:nvPr>
        </p:nvSpPr>
        <p:spPr>
          <a:xfrm>
            <a:off x="8297526" y="1119893"/>
            <a:ext cx="7788948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types</a:t>
            </a:r>
          </a:p>
        </p:txBody>
      </p:sp>
      <p:pic>
        <p:nvPicPr>
          <p:cNvPr id="218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1" name="Group"/>
          <p:cNvGrpSpPr/>
          <p:nvPr/>
        </p:nvGrpSpPr>
        <p:grpSpPr>
          <a:xfrm>
            <a:off x="1270000" y="4163925"/>
            <a:ext cx="7751930" cy="1196976"/>
            <a:chOff x="0" y="0"/>
            <a:chExt cx="7751929" cy="1196975"/>
          </a:xfrm>
        </p:grpSpPr>
        <p:sp>
          <p:nvSpPr>
            <p:cNvPr id="219" name="Square"/>
            <p:cNvSpPr/>
            <p:nvPr/>
          </p:nvSpPr>
          <p:spPr>
            <a:xfrm>
              <a:off x="0" y="308024"/>
              <a:ext cx="580926" cy="580927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0" name="main (executable)"/>
            <p:cNvSpPr txBox="1"/>
            <p:nvPr/>
          </p:nvSpPr>
          <p:spPr>
            <a:xfrm>
              <a:off x="867310" y="0"/>
              <a:ext cx="6884620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main (executable)</a:t>
              </a:r>
            </a:p>
          </p:txBody>
        </p:sp>
      </p:grpSp>
      <p:grpSp>
        <p:nvGrpSpPr>
          <p:cNvPr id="224" name="Group"/>
          <p:cNvGrpSpPr/>
          <p:nvPr/>
        </p:nvGrpSpPr>
        <p:grpSpPr>
          <a:xfrm>
            <a:off x="1270000" y="9465806"/>
            <a:ext cx="11027362" cy="1196976"/>
            <a:chOff x="0" y="0"/>
            <a:chExt cx="11027361" cy="1196975"/>
          </a:xfrm>
        </p:grpSpPr>
        <p:sp>
          <p:nvSpPr>
            <p:cNvPr id="222" name="Square"/>
            <p:cNvSpPr/>
            <p:nvPr/>
          </p:nvSpPr>
          <p:spPr>
            <a:xfrm>
              <a:off x="0" y="308025"/>
              <a:ext cx="580926" cy="580926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3" name="non main (non executable)"/>
            <p:cNvSpPr txBox="1"/>
            <p:nvPr/>
          </p:nvSpPr>
          <p:spPr>
            <a:xfrm>
              <a:off x="867310" y="0"/>
              <a:ext cx="10160052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non main (non executable)</a:t>
              </a:r>
            </a:p>
          </p:txBody>
        </p:sp>
      </p:grpSp>
      <p:grpSp>
        <p:nvGrpSpPr>
          <p:cNvPr id="228" name="Group"/>
          <p:cNvGrpSpPr/>
          <p:nvPr/>
        </p:nvGrpSpPr>
        <p:grpSpPr>
          <a:xfrm>
            <a:off x="1270000" y="5557132"/>
            <a:ext cx="6748882" cy="991304"/>
            <a:chOff x="0" y="0"/>
            <a:chExt cx="6748881" cy="991303"/>
          </a:xfrm>
        </p:grpSpPr>
        <p:sp>
          <p:nvSpPr>
            <p:cNvPr id="225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26" name="go run *.go"/>
            <p:cNvSpPr txBox="1"/>
            <p:nvPr/>
          </p:nvSpPr>
          <p:spPr>
            <a:xfrm>
              <a:off x="906570" y="62264"/>
              <a:ext cx="368804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run *.go</a:t>
              </a:r>
            </a:p>
          </p:txBody>
        </p:sp>
        <p:sp>
          <p:nvSpPr>
            <p:cNvPr id="227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2" name="Group"/>
          <p:cNvGrpSpPr/>
          <p:nvPr/>
        </p:nvGrpSpPr>
        <p:grpSpPr>
          <a:xfrm>
            <a:off x="1270000" y="6964542"/>
            <a:ext cx="6748882" cy="991305"/>
            <a:chOff x="0" y="0"/>
            <a:chExt cx="6748881" cy="991303"/>
          </a:xfrm>
        </p:grpSpPr>
        <p:sp>
          <p:nvSpPr>
            <p:cNvPr id="229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0" name="go build -o exec"/>
            <p:cNvSpPr txBox="1"/>
            <p:nvPr/>
          </p:nvSpPr>
          <p:spPr>
            <a:xfrm>
              <a:off x="906570" y="62264"/>
              <a:ext cx="5293718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go build -o exec</a:t>
              </a:r>
            </a:p>
          </p:txBody>
        </p:sp>
        <p:sp>
          <p:nvSpPr>
            <p:cNvPr id="231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6" name="Group"/>
          <p:cNvGrpSpPr/>
          <p:nvPr/>
        </p:nvGrpSpPr>
        <p:grpSpPr>
          <a:xfrm>
            <a:off x="1270000" y="10886667"/>
            <a:ext cx="15404212" cy="1765653"/>
            <a:chOff x="0" y="0"/>
            <a:chExt cx="15404211" cy="1765651"/>
          </a:xfrm>
        </p:grpSpPr>
        <p:sp>
          <p:nvSpPr>
            <p:cNvPr id="233" name="Rectangle"/>
            <p:cNvSpPr/>
            <p:nvPr/>
          </p:nvSpPr>
          <p:spPr>
            <a:xfrm>
              <a:off x="1038" y="-1"/>
              <a:ext cx="1540317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4" name="import “github.com/gophertuts/go-basics/pkg&quot;"/>
            <p:cNvSpPr/>
            <p:nvPr/>
          </p:nvSpPr>
          <p:spPr>
            <a:xfrm>
              <a:off x="906570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 “github.com/gophertuts/go-basics/pkg"</a:t>
              </a:r>
            </a:p>
          </p:txBody>
        </p:sp>
        <p:sp>
          <p:nvSpPr>
            <p:cNvPr id="235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73AB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239" name="Group"/>
          <p:cNvGrpSpPr/>
          <p:nvPr/>
        </p:nvGrpSpPr>
        <p:grpSpPr>
          <a:xfrm>
            <a:off x="9538916" y="6109779"/>
            <a:ext cx="5306169" cy="1496442"/>
            <a:chOff x="0" y="0"/>
            <a:chExt cx="5306167" cy="1496441"/>
          </a:xfrm>
        </p:grpSpPr>
        <p:sp>
          <p:nvSpPr>
            <p:cNvPr id="237" name="Rectangle"/>
            <p:cNvSpPr/>
            <p:nvPr/>
          </p:nvSpPr>
          <p:spPr>
            <a:xfrm>
              <a:off x="0" y="0"/>
              <a:ext cx="5306168" cy="1496442"/>
            </a:xfrm>
            <a:prstGeom prst="rect">
              <a:avLst/>
            </a:prstGeom>
            <a:solidFill>
              <a:srgbClr val="04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04A9F4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238" name="func main"/>
            <p:cNvSpPr txBox="1"/>
            <p:nvPr/>
          </p:nvSpPr>
          <p:spPr>
            <a:xfrm>
              <a:off x="735771" y="149733"/>
              <a:ext cx="3834626" cy="11969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b="1" sz="6100">
                  <a:solidFill>
                    <a:srgbClr val="FFFFFF"/>
                  </a:solidFill>
                  <a:latin typeface="Avenir Next"/>
                  <a:ea typeface="Avenir Next"/>
                  <a:cs typeface="Avenir Next"/>
                  <a:sym typeface="Avenir Next"/>
                </a:defRPr>
              </a:lvl1pPr>
            </a:lstStyle>
            <a:p>
              <a:pPr/>
              <a:r>
                <a:t>func main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6" grpId="5"/>
      <p:bldP build="whole" bldLvl="1" animBg="1" rev="0" advAuto="0" spid="221" grpId="1"/>
      <p:bldP build="whole" bldLvl="1" animBg="1" rev="0" advAuto="0" spid="232" grpId="3"/>
      <p:bldP build="whole" bldLvl="1" animBg="1" rev="0" advAuto="0" spid="228" grpId="2"/>
      <p:bldP build="whole" bldLvl="1" animBg="1" rev="0" advAuto="0" spid="224" grpId="4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Title 6"/>
          <p:cNvSpPr txBox="1"/>
          <p:nvPr>
            <p:ph type="title"/>
          </p:nvPr>
        </p:nvSpPr>
        <p:spPr>
          <a:xfrm>
            <a:off x="6852277" y="1119893"/>
            <a:ext cx="10679446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naming &amp; structure</a:t>
            </a:r>
          </a:p>
        </p:txBody>
      </p:sp>
      <p:pic>
        <p:nvPicPr>
          <p:cNvPr id="242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9364" y="3869942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0" name="Group"/>
          <p:cNvGrpSpPr/>
          <p:nvPr/>
        </p:nvGrpSpPr>
        <p:grpSpPr>
          <a:xfrm>
            <a:off x="1270000" y="3030639"/>
            <a:ext cx="4090935" cy="1788622"/>
            <a:chOff x="0" y="0"/>
            <a:chExt cx="4090934" cy="1788620"/>
          </a:xfrm>
        </p:grpSpPr>
        <p:grpSp>
          <p:nvGrpSpPr>
            <p:cNvPr id="246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44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45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49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47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8" name="src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src/network</a:t>
                </a:r>
              </a:p>
            </p:txBody>
          </p:sp>
        </p:grpSp>
      </p:grpSp>
      <p:pic>
        <p:nvPicPr>
          <p:cNvPr id="251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584152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58" name="Group"/>
          <p:cNvGrpSpPr/>
          <p:nvPr/>
        </p:nvGrpSpPr>
        <p:grpSpPr>
          <a:xfrm>
            <a:off x="1269999" y="5002220"/>
            <a:ext cx="4090936" cy="1788622"/>
            <a:chOff x="0" y="0"/>
            <a:chExt cx="4090934" cy="1788620"/>
          </a:xfrm>
        </p:grpSpPr>
        <p:grpSp>
          <p:nvGrpSpPr>
            <p:cNvPr id="254" name="Group"/>
            <p:cNvGrpSpPr/>
            <p:nvPr/>
          </p:nvGrpSpPr>
          <p:grpSpPr>
            <a:xfrm>
              <a:off x="4929" y="905985"/>
              <a:ext cx="4086006" cy="882636"/>
              <a:chOff x="0" y="0"/>
              <a:chExt cx="4086005" cy="882635"/>
            </a:xfrm>
          </p:grpSpPr>
          <p:sp>
            <p:nvSpPr>
              <p:cNvPr id="252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53" name="package network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network</a:t>
                </a:r>
              </a:p>
            </p:txBody>
          </p:sp>
        </p:grpSp>
        <p:grpSp>
          <p:nvGrpSpPr>
            <p:cNvPr id="257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55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56" name="src/net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</a:t>
                </a:r>
              </a:p>
            </p:txBody>
          </p:sp>
        </p:grpSp>
      </p:grpSp>
      <p:pic>
        <p:nvPicPr>
          <p:cNvPr id="259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781310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6" name="Group"/>
          <p:cNvGrpSpPr/>
          <p:nvPr/>
        </p:nvGrpSpPr>
        <p:grpSpPr>
          <a:xfrm>
            <a:off x="1270000" y="6973801"/>
            <a:ext cx="4090935" cy="1788622"/>
            <a:chOff x="0" y="0"/>
            <a:chExt cx="4090934" cy="1788621"/>
          </a:xfrm>
        </p:grpSpPr>
        <p:grpSp>
          <p:nvGrpSpPr>
            <p:cNvPr id="262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60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61" name="package net_err"/>
              <p:cNvSpPr txBox="1"/>
              <p:nvPr/>
            </p:nvSpPr>
            <p:spPr>
              <a:xfrm>
                <a:off x="359545" y="128580"/>
                <a:ext cx="3366915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net_err</a:t>
                </a:r>
              </a:p>
            </p:txBody>
          </p:sp>
        </p:grpSp>
        <p:grpSp>
          <p:nvGrpSpPr>
            <p:cNvPr id="265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63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4" name="src/net_err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src/net_err</a:t>
                </a:r>
              </a:p>
            </p:txBody>
          </p:sp>
        </p:grpSp>
      </p:grpSp>
      <p:pic>
        <p:nvPicPr>
          <p:cNvPr id="267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978468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74" name="Group"/>
          <p:cNvGrpSpPr/>
          <p:nvPr/>
        </p:nvGrpSpPr>
        <p:grpSpPr>
          <a:xfrm>
            <a:off x="1269999" y="8945381"/>
            <a:ext cx="4090936" cy="1788622"/>
            <a:chOff x="0" y="0"/>
            <a:chExt cx="4090934" cy="1788621"/>
          </a:xfrm>
        </p:grpSpPr>
        <p:grpSp>
          <p:nvGrpSpPr>
            <p:cNvPr id="270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68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69" name="package netErr"/>
              <p:cNvSpPr txBox="1"/>
              <p:nvPr/>
            </p:nvSpPr>
            <p:spPr>
              <a:xfrm>
                <a:off x="359545" y="128580"/>
                <a:ext cx="3152826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netErr</a:t>
                </a:r>
              </a:p>
            </p:txBody>
          </p:sp>
        </p:grpSp>
        <p:grpSp>
          <p:nvGrpSpPr>
            <p:cNvPr id="273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71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72" name="src/netErr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src/netErr</a:t>
                </a:r>
              </a:p>
            </p:txBody>
          </p:sp>
        </p:grpSp>
      </p:grpSp>
      <p:pic>
        <p:nvPicPr>
          <p:cNvPr id="275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29364" y="11756266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2" name="Group"/>
          <p:cNvGrpSpPr/>
          <p:nvPr/>
        </p:nvGrpSpPr>
        <p:grpSpPr>
          <a:xfrm>
            <a:off x="1269999" y="10916963"/>
            <a:ext cx="4090936" cy="1788622"/>
            <a:chOff x="0" y="0"/>
            <a:chExt cx="4090934" cy="1788621"/>
          </a:xfrm>
        </p:grpSpPr>
        <p:grpSp>
          <p:nvGrpSpPr>
            <p:cNvPr id="278" name="Group"/>
            <p:cNvGrpSpPr/>
            <p:nvPr/>
          </p:nvGrpSpPr>
          <p:grpSpPr>
            <a:xfrm>
              <a:off x="4929" y="905985"/>
              <a:ext cx="4086006" cy="882637"/>
              <a:chOff x="0" y="0"/>
              <a:chExt cx="4086005" cy="882635"/>
            </a:xfrm>
          </p:grpSpPr>
          <p:sp>
            <p:nvSpPr>
              <p:cNvPr id="276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277" name="package utils"/>
              <p:cNvSpPr txBox="1"/>
              <p:nvPr/>
            </p:nvSpPr>
            <p:spPr>
              <a:xfrm>
                <a:off x="359545" y="128580"/>
                <a:ext cx="2938737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utils</a:t>
                </a:r>
              </a:p>
            </p:txBody>
          </p:sp>
        </p:grpSp>
        <p:grpSp>
          <p:nvGrpSpPr>
            <p:cNvPr id="281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7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0" name="src/utils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src/utils</a:t>
                </a:r>
              </a:p>
            </p:txBody>
          </p:sp>
        </p:grpSp>
      </p:grpSp>
      <p:grpSp>
        <p:nvGrpSpPr>
          <p:cNvPr id="295" name="Group"/>
          <p:cNvGrpSpPr/>
          <p:nvPr/>
        </p:nvGrpSpPr>
        <p:grpSpPr>
          <a:xfrm>
            <a:off x="8044754" y="3034196"/>
            <a:ext cx="5567374" cy="2694608"/>
            <a:chOff x="0" y="0"/>
            <a:chExt cx="5567372" cy="2694606"/>
          </a:xfrm>
        </p:grpSpPr>
        <p:grpSp>
          <p:nvGrpSpPr>
            <p:cNvPr id="285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283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4" name="src/pkg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src/pkg</a:t>
                </a:r>
              </a:p>
            </p:txBody>
          </p:sp>
        </p:grpSp>
        <p:grpSp>
          <p:nvGrpSpPr>
            <p:cNvPr id="288" name="Group"/>
            <p:cNvGrpSpPr/>
            <p:nvPr/>
          </p:nvGrpSpPr>
          <p:grpSpPr>
            <a:xfrm>
              <a:off x="692008" y="661920"/>
              <a:ext cx="3401087" cy="723027"/>
              <a:chOff x="0" y="0"/>
              <a:chExt cx="3401086" cy="723025"/>
            </a:xfrm>
          </p:grpSpPr>
          <p:pic>
            <p:nvPicPr>
              <p:cNvPr id="286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87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  <p:grpSp>
          <p:nvGrpSpPr>
            <p:cNvPr id="291" name="Group"/>
            <p:cNvGrpSpPr/>
            <p:nvPr/>
          </p:nvGrpSpPr>
          <p:grpSpPr>
            <a:xfrm>
              <a:off x="1414103" y="1323841"/>
              <a:ext cx="3401087" cy="723026"/>
              <a:chOff x="0" y="0"/>
              <a:chExt cx="3401086" cy="723025"/>
            </a:xfrm>
          </p:grpSpPr>
          <p:pic>
            <p:nvPicPr>
              <p:cNvPr id="28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0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  <p:grpSp>
          <p:nvGrpSpPr>
            <p:cNvPr id="294" name="Group"/>
            <p:cNvGrpSpPr/>
            <p:nvPr/>
          </p:nvGrpSpPr>
          <p:grpSpPr>
            <a:xfrm>
              <a:off x="2166286" y="1971580"/>
              <a:ext cx="3401087" cy="723027"/>
              <a:chOff x="0" y="0"/>
              <a:chExt cx="3401086" cy="723025"/>
            </a:xfrm>
          </p:grpSpPr>
          <p:pic>
            <p:nvPicPr>
              <p:cNvPr id="292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3" name="src/sub_pkg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src/sub_pkg</a:t>
                </a:r>
              </a:p>
            </p:txBody>
          </p:sp>
        </p:grpSp>
      </p:grpSp>
      <p:pic>
        <p:nvPicPr>
          <p:cNvPr id="296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4682" y="3549630"/>
            <a:ext cx="1016001" cy="101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checked.png" descr="check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174682" y="6830453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4" name="Group"/>
          <p:cNvGrpSpPr/>
          <p:nvPr/>
        </p:nvGrpSpPr>
        <p:grpSpPr>
          <a:xfrm>
            <a:off x="8050060" y="5991150"/>
            <a:ext cx="3401087" cy="2404910"/>
            <a:chOff x="0" y="0"/>
            <a:chExt cx="3401086" cy="2404909"/>
          </a:xfrm>
        </p:grpSpPr>
        <p:grpSp>
          <p:nvGrpSpPr>
            <p:cNvPr id="300" name="Group"/>
            <p:cNvGrpSpPr/>
            <p:nvPr/>
          </p:nvGrpSpPr>
          <p:grpSpPr>
            <a:xfrm>
              <a:off x="0" y="0"/>
              <a:ext cx="3401087" cy="723026"/>
              <a:chOff x="0" y="0"/>
              <a:chExt cx="3401086" cy="723025"/>
            </a:xfrm>
          </p:grpSpPr>
          <p:pic>
            <p:nvPicPr>
              <p:cNvPr id="298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99" name="src/network"/>
              <p:cNvSpPr txBox="1"/>
              <p:nvPr/>
            </p:nvSpPr>
            <p:spPr>
              <a:xfrm>
                <a:off x="890529" y="48774"/>
                <a:ext cx="2510558" cy="62547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src/network</a:t>
                </a:r>
              </a:p>
            </p:txBody>
          </p:sp>
        </p:grpSp>
        <p:sp>
          <p:nvSpPr>
            <p:cNvPr id="301" name="network.go"/>
            <p:cNvSpPr txBox="1"/>
            <p:nvPr/>
          </p:nvSpPr>
          <p:spPr>
            <a:xfrm>
              <a:off x="923094" y="658178"/>
              <a:ext cx="2296469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network.go</a:t>
              </a:r>
            </a:p>
          </p:txBody>
        </p:sp>
        <p:sp>
          <p:nvSpPr>
            <p:cNvPr id="302" name="tcp.go"/>
            <p:cNvSpPr txBox="1"/>
            <p:nvPr/>
          </p:nvSpPr>
          <p:spPr>
            <a:xfrm>
              <a:off x="923094" y="1218806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tcp.go</a:t>
              </a:r>
            </a:p>
          </p:txBody>
        </p:sp>
        <p:sp>
          <p:nvSpPr>
            <p:cNvPr id="303" name="udp.go"/>
            <p:cNvSpPr txBox="1"/>
            <p:nvPr/>
          </p:nvSpPr>
          <p:spPr>
            <a:xfrm>
              <a:off x="923094" y="1779434"/>
              <a:ext cx="1440112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>
                  <a:solidFill>
                    <a:srgbClr val="04A9F4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udp.go</a:t>
              </a:r>
            </a:p>
          </p:txBody>
        </p:sp>
      </p:grpSp>
      <p:pic>
        <p:nvPicPr>
          <p:cNvPr id="305" name="checked copy.png" descr="checked copy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174682" y="9784684"/>
            <a:ext cx="1016001" cy="1016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8" name="Group"/>
          <p:cNvGrpSpPr/>
          <p:nvPr/>
        </p:nvGrpSpPr>
        <p:grpSpPr>
          <a:xfrm>
            <a:off x="8095854" y="8945381"/>
            <a:ext cx="4090936" cy="4748497"/>
            <a:chOff x="0" y="0"/>
            <a:chExt cx="4090934" cy="4748495"/>
          </a:xfrm>
        </p:grpSpPr>
        <p:grpSp>
          <p:nvGrpSpPr>
            <p:cNvPr id="308" name="Group"/>
            <p:cNvGrpSpPr/>
            <p:nvPr/>
          </p:nvGrpSpPr>
          <p:grpSpPr>
            <a:xfrm>
              <a:off x="4929" y="905985"/>
              <a:ext cx="4086006" cy="1711319"/>
              <a:chOff x="0" y="0"/>
              <a:chExt cx="4086005" cy="1711317"/>
            </a:xfrm>
          </p:grpSpPr>
          <p:sp>
            <p:nvSpPr>
              <p:cNvPr id="306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07" name="package main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main</a:t>
                </a:r>
              </a:p>
            </p:txBody>
          </p:sp>
        </p:grpSp>
        <p:grpSp>
          <p:nvGrpSpPr>
            <p:cNvPr id="311" name="Group"/>
            <p:cNvGrpSpPr/>
            <p:nvPr/>
          </p:nvGrpSpPr>
          <p:grpSpPr>
            <a:xfrm>
              <a:off x="0" y="0"/>
              <a:ext cx="2160530" cy="1631513"/>
              <a:chOff x="0" y="0"/>
              <a:chExt cx="2160529" cy="1631512"/>
            </a:xfrm>
          </p:grpSpPr>
          <p:pic>
            <p:nvPicPr>
              <p:cNvPr id="309" name="folder.png" descr="folder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0" y="0"/>
                <a:ext cx="723026" cy="72302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10" name="src/pkg"/>
              <p:cNvSpPr/>
              <p:nvPr/>
            </p:nvSpPr>
            <p:spPr>
              <a:xfrm>
                <a:off x="890529" y="361512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>
                <a:lvl1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lvl1pPr>
              </a:lstStyle>
              <a:p>
                <a:pPr/>
                <a:r>
                  <a:t>src/pkg</a:t>
                </a:r>
              </a:p>
            </p:txBody>
          </p:sp>
        </p:grpSp>
        <p:grpSp>
          <p:nvGrpSpPr>
            <p:cNvPr id="314" name="Group"/>
            <p:cNvGrpSpPr/>
            <p:nvPr/>
          </p:nvGrpSpPr>
          <p:grpSpPr>
            <a:xfrm>
              <a:off x="4929" y="1971581"/>
              <a:ext cx="4086006" cy="1711319"/>
              <a:chOff x="0" y="0"/>
              <a:chExt cx="4086005" cy="1711317"/>
            </a:xfrm>
          </p:grpSpPr>
          <p:sp>
            <p:nvSpPr>
              <p:cNvPr id="312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13" name="package pkgA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pkgA</a:t>
                </a:r>
              </a:p>
            </p:txBody>
          </p:sp>
        </p:grpSp>
        <p:grpSp>
          <p:nvGrpSpPr>
            <p:cNvPr id="317" name="Group"/>
            <p:cNvGrpSpPr/>
            <p:nvPr/>
          </p:nvGrpSpPr>
          <p:grpSpPr>
            <a:xfrm>
              <a:off x="4929" y="3037177"/>
              <a:ext cx="4086006" cy="1711319"/>
              <a:chOff x="0" y="0"/>
              <a:chExt cx="4086005" cy="1711317"/>
            </a:xfrm>
          </p:grpSpPr>
          <p:sp>
            <p:nvSpPr>
              <p:cNvPr id="315" name="Rectangle"/>
              <p:cNvSpPr/>
              <p:nvPr/>
            </p:nvSpPr>
            <p:spPr>
              <a:xfrm>
                <a:off x="0" y="0"/>
                <a:ext cx="4086006" cy="882636"/>
              </a:xfrm>
              <a:prstGeom prst="rect">
                <a:avLst/>
              </a:prstGeom>
              <a:solidFill>
                <a:srgbClr val="03A9F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71437" tIns="71437" rIns="71437" bIns="71437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spcBef>
                    <a:spcPts val="0"/>
                  </a:spcBef>
                  <a:defRPr cap="all" sz="38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DIN Condensed"/>
                  </a:defRPr>
                </a:pPr>
              </a:p>
            </p:txBody>
          </p:sp>
          <p:sp>
            <p:nvSpPr>
              <p:cNvPr id="316" name="package pkgB"/>
              <p:cNvSpPr/>
              <p:nvPr/>
            </p:nvSpPr>
            <p:spPr>
              <a:xfrm>
                <a:off x="359545" y="441317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71437" tIns="71437" rIns="71437" bIns="71437" numCol="1" anchor="ctr">
                <a:spAutoFit/>
              </a:bodyPr>
              <a:lstStyle/>
              <a:p>
                <a:pPr>
                  <a:defRPr>
                    <a:solidFill>
                      <a:srgbClr val="FFFFFF"/>
                    </a:solidFill>
                    <a:latin typeface="Meslo LG M for Powerline"/>
                    <a:ea typeface="Meslo LG M for Powerline"/>
                    <a:cs typeface="Meslo LG M for Powerline"/>
                    <a:sym typeface="Meslo LG M for Powerline"/>
                  </a:defRPr>
                </a:pPr>
                <a:r>
                  <a:rPr>
                    <a:solidFill>
                      <a:srgbClr val="673AB7"/>
                    </a:solidFill>
                  </a:rPr>
                  <a:t>package</a:t>
                </a:r>
                <a:r>
                  <a:t> pkgB</a:t>
                </a: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7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0" presetID="15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9" dur="7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00"/>
                            </p:stCondLst>
                            <p:childTnLst>
                              <p:par>
                                <p:cTn id="21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mph" nodeType="afterEffect" presetSubtype="0" presetID="35" grpId="5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7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7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00"/>
                            </p:stCondLst>
                            <p:childTnLst>
                              <p:par>
                                <p:cTn id="3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mph" nodeType="afterEffect" presetSubtype="0" presetID="35" grpId="8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7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8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41" dur="7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"/>
                            </p:stCondLst>
                            <p:childTnLst>
                              <p:par>
                                <p:cTn id="43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mph" nodeType="afterEffect" presetSubtype="0" presetID="35" grpId="11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7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2" dur="7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mph" nodeType="afterEffect" presetSubtype="0" presetID="35" grpId="14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7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3" dur="7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"/>
                            </p:stCondLst>
                            <p:childTnLst>
                              <p:par>
                                <p:cTn id="65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mph" nodeType="afterEffect" presetSubtype="0" presetID="35" grpId="17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7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7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"/>
                            </p:stCondLst>
                            <p:childTnLst>
                              <p:par>
                                <p:cTn id="76" presetClass="entr" nodeType="afterEffect" presetSubtype="0" presetID="15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8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6" dur="7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"/>
                            </p:stCondLst>
                            <p:childTnLst>
                              <p:par>
                                <p:cTn id="88" presetClass="entr" nodeType="afterEffect" presetSubtype="0" presetID="1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mph" nodeType="afterEffect" presetSubtype="0" presetID="35" grpId="22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2" dur="7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6" grpId="16"/>
      <p:bldP build="whole" bldLvl="1" animBg="1" rev="0" advAuto="0" spid="297" grpId="19"/>
      <p:bldP build="whole" bldLvl="1" animBg="1" rev="0" advAuto="0" spid="296" grpId="17"/>
      <p:bldP build="whole" bldLvl="1" animBg="1" rev="0" advAuto="0" spid="251" grpId="4"/>
      <p:bldP build="whole" bldLvl="1" animBg="1" rev="0" advAuto="0" spid="251" grpId="5"/>
      <p:bldP build="whole" bldLvl="1" animBg="1" rev="0" advAuto="0" spid="282" grpId="12"/>
      <p:bldP build="whole" bldLvl="1" animBg="1" rev="0" advAuto="0" spid="243" grpId="2"/>
      <p:bldP build="whole" bldLvl="1" animBg="1" rev="0" advAuto="0" spid="267" grpId="10"/>
      <p:bldP build="whole" bldLvl="1" animBg="1" rev="0" advAuto="0" spid="274" grpId="9"/>
      <p:bldP build="whole" bldLvl="1" animBg="1" rev="0" advAuto="0" spid="258" grpId="3"/>
      <p:bldP build="whole" bldLvl="1" animBg="1" rev="0" advAuto="0" spid="267" grpId="11"/>
      <p:bldP build="whole" bldLvl="1" animBg="1" rev="0" advAuto="0" spid="250" grpId="1"/>
      <p:bldP build="whole" bldLvl="1" animBg="1" rev="0" advAuto="0" spid="318" grpId="20"/>
      <p:bldP build="whole" bldLvl="1" animBg="1" rev="0" advAuto="0" spid="304" grpId="18"/>
      <p:bldP build="whole" bldLvl="1" animBg="1" rev="0" advAuto="0" spid="305" grpId="21"/>
      <p:bldP build="whole" bldLvl="1" animBg="1" rev="0" advAuto="0" spid="259" grpId="7"/>
      <p:bldP build="whole" bldLvl="1" animBg="1" rev="0" advAuto="0" spid="259" grpId="8"/>
      <p:bldP build="whole" bldLvl="1" animBg="1" rev="0" advAuto="0" spid="305" grpId="22"/>
      <p:bldP build="whole" bldLvl="1" animBg="1" rev="0" advAuto="0" spid="266" grpId="6"/>
      <p:bldP build="whole" bldLvl="1" animBg="1" rev="0" advAuto="0" spid="295" grpId="15"/>
      <p:bldP build="whole" bldLvl="1" animBg="1" rev="0" advAuto="0" spid="275" grpId="13"/>
      <p:bldP build="whole" bldLvl="1" animBg="1" rev="0" advAuto="0" spid="275" grpId="1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Package imports</a:t>
            </a:r>
          </a:p>
        </p:txBody>
      </p:sp>
      <p:pic>
        <p:nvPicPr>
          <p:cNvPr id="321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25" name="Group"/>
          <p:cNvGrpSpPr/>
          <p:nvPr/>
        </p:nvGrpSpPr>
        <p:grpSpPr>
          <a:xfrm>
            <a:off x="1269999" y="3669150"/>
            <a:ext cx="17974306" cy="3437533"/>
            <a:chOff x="0" y="0"/>
            <a:chExt cx="17974304" cy="3437532"/>
          </a:xfrm>
        </p:grpSpPr>
        <p:sp>
          <p:nvSpPr>
            <p:cNvPr id="322" name="Rectangle"/>
            <p:cNvSpPr/>
            <p:nvPr/>
          </p:nvSpPr>
          <p:spPr>
            <a:xfrm>
              <a:off x="0" y="0"/>
              <a:ext cx="17974305" cy="320062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23" name="package pkg"/>
            <p:cNvSpPr/>
            <p:nvPr/>
          </p:nvSpPr>
          <p:spPr>
            <a:xfrm>
              <a:off x="498715" y="103309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package</a:t>
              </a:r>
              <a:r>
                <a:t> pkg</a:t>
              </a:r>
            </a:p>
          </p:txBody>
        </p:sp>
        <p:sp>
          <p:nvSpPr>
            <p:cNvPr id="324" name="import &quot;github.com/gophertuts/go-basics/net&quot;"/>
            <p:cNvSpPr/>
            <p:nvPr/>
          </p:nvSpPr>
          <p:spPr>
            <a:xfrm>
              <a:off x="498715" y="2167532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>
                <a:defRPr sz="5000">
                  <a:solidFill>
                    <a:srgbClr val="A6AAA9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673AB7"/>
                  </a:solidFill>
                </a:rPr>
                <a:t>import</a:t>
              </a:r>
              <a:r>
                <a:t> 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  <a:r>
                <a:rPr>
                  <a:solidFill>
                    <a:srgbClr val="FFFFFF"/>
                  </a:solidFill>
                </a:rPr>
                <a:t>github.com/gophertuts/go-basics/net</a:t>
              </a:r>
              <a:r>
                <a:rPr>
                  <a:solidFill>
                    <a:schemeClr val="accent1">
                      <a:hueOff val="-84091"/>
                      <a:satOff val="15316"/>
                      <a:lumOff val="24313"/>
                    </a:schemeClr>
                  </a:solidFill>
                </a:rPr>
                <a:t>"</a:t>
              </a:r>
            </a:p>
          </p:txBody>
        </p:sp>
      </p:grpSp>
      <p:pic>
        <p:nvPicPr>
          <p:cNvPr id="326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4574906" y="6753592"/>
            <a:ext cx="1062508" cy="405592"/>
          </a:xfrm>
          <a:prstGeom prst="rect">
            <a:avLst/>
          </a:prstGeom>
        </p:spPr>
      </p:pic>
      <p:pic>
        <p:nvPicPr>
          <p:cNvPr id="328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5400000">
            <a:off x="8207162" y="7318364"/>
            <a:ext cx="2192051" cy="405591"/>
          </a:xfrm>
          <a:prstGeom prst="rect">
            <a:avLst/>
          </a:prstGeom>
        </p:spPr>
      </p:pic>
      <p:pic>
        <p:nvPicPr>
          <p:cNvPr id="330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5400000">
            <a:off x="11765906" y="7956647"/>
            <a:ext cx="3468617" cy="405591"/>
          </a:xfrm>
          <a:prstGeom prst="rect">
            <a:avLst/>
          </a:prstGeom>
        </p:spPr>
      </p:pic>
      <p:pic>
        <p:nvPicPr>
          <p:cNvPr id="332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5400000">
            <a:off x="14982243" y="8598628"/>
            <a:ext cx="4752581" cy="405592"/>
          </a:xfrm>
          <a:prstGeom prst="rect">
            <a:avLst/>
          </a:prstGeom>
        </p:spPr>
      </p:pic>
      <p:sp>
        <p:nvSpPr>
          <p:cNvPr id="334" name="Rectangle"/>
          <p:cNvSpPr/>
          <p:nvPr/>
        </p:nvSpPr>
        <p:spPr>
          <a:xfrm>
            <a:off x="4866618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5" name="Rectangle"/>
          <p:cNvSpPr/>
          <p:nvPr/>
        </p:nvSpPr>
        <p:spPr>
          <a:xfrm>
            <a:off x="9078390" y="5514468"/>
            <a:ext cx="390294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6" name="Rectangle"/>
          <p:cNvSpPr/>
          <p:nvPr/>
        </p:nvSpPr>
        <p:spPr>
          <a:xfrm>
            <a:off x="13290162" y="5514468"/>
            <a:ext cx="347853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37" name="Rectangle"/>
          <p:cNvSpPr/>
          <p:nvPr/>
        </p:nvSpPr>
        <p:spPr>
          <a:xfrm>
            <a:off x="17077525" y="5514468"/>
            <a:ext cx="1182571" cy="735376"/>
          </a:xfrm>
          <a:prstGeom prst="rect">
            <a:avLst/>
          </a:prstGeom>
          <a:ln w="88900">
            <a:solidFill>
              <a:srgbClr val="64DD16"/>
            </a:solidFill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41" name="Group"/>
          <p:cNvGrpSpPr/>
          <p:nvPr/>
        </p:nvGrpSpPr>
        <p:grpSpPr>
          <a:xfrm>
            <a:off x="3815691" y="7563574"/>
            <a:ext cx="2580938" cy="1765653"/>
            <a:chOff x="0" y="0"/>
            <a:chExt cx="2580937" cy="1765651"/>
          </a:xfrm>
        </p:grpSpPr>
        <p:sp>
          <p:nvSpPr>
            <p:cNvPr id="338" name="Rectangle"/>
            <p:cNvSpPr/>
            <p:nvPr/>
          </p:nvSpPr>
          <p:spPr>
            <a:xfrm>
              <a:off x="1038" y="-1"/>
              <a:ext cx="2579900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39" name="HOST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HOST</a:t>
              </a:r>
            </a:p>
          </p:txBody>
        </p:sp>
        <p:sp>
          <p:nvSpPr>
            <p:cNvPr id="340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10932692" y="10131501"/>
            <a:ext cx="5135044" cy="1765653"/>
            <a:chOff x="0" y="0"/>
            <a:chExt cx="5135043" cy="1765651"/>
          </a:xfrm>
        </p:grpSpPr>
        <p:sp>
          <p:nvSpPr>
            <p:cNvPr id="342" name="Rectangle"/>
            <p:cNvSpPr/>
            <p:nvPr/>
          </p:nvSpPr>
          <p:spPr>
            <a:xfrm>
              <a:off x="1038" y="-1"/>
              <a:ext cx="5134006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3" name="PROJECT/REPO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PROJECT/REPO</a:t>
              </a:r>
            </a:p>
          </p:txBody>
        </p:sp>
        <p:sp>
          <p:nvSpPr>
            <p:cNvPr id="344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49" name="Group"/>
          <p:cNvGrpSpPr/>
          <p:nvPr/>
        </p:nvGrpSpPr>
        <p:grpSpPr>
          <a:xfrm>
            <a:off x="5928746" y="8847538"/>
            <a:ext cx="6748882" cy="991305"/>
            <a:chOff x="0" y="0"/>
            <a:chExt cx="6748881" cy="991303"/>
          </a:xfrm>
        </p:grpSpPr>
        <p:sp>
          <p:nvSpPr>
            <p:cNvPr id="346" name="Rectangle"/>
            <p:cNvSpPr/>
            <p:nvPr/>
          </p:nvSpPr>
          <p:spPr>
            <a:xfrm>
              <a:off x="1038" y="0"/>
              <a:ext cx="6747844" cy="991304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47" name="USER/ORGANIZATION"/>
            <p:cNvSpPr txBox="1"/>
            <p:nvPr/>
          </p:nvSpPr>
          <p:spPr>
            <a:xfrm>
              <a:off x="844184" y="62264"/>
              <a:ext cx="5614852" cy="8667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USER/ORGANIZATION</a:t>
              </a:r>
            </a:p>
          </p:txBody>
        </p:sp>
        <p:sp>
          <p:nvSpPr>
            <p:cNvPr id="348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353" name="Group"/>
          <p:cNvGrpSpPr/>
          <p:nvPr/>
        </p:nvGrpSpPr>
        <p:grpSpPr>
          <a:xfrm>
            <a:off x="15591592" y="11415465"/>
            <a:ext cx="3533883" cy="1765653"/>
            <a:chOff x="0" y="0"/>
            <a:chExt cx="3533881" cy="1765651"/>
          </a:xfrm>
        </p:grpSpPr>
        <p:sp>
          <p:nvSpPr>
            <p:cNvPr id="350" name="Rectangle"/>
            <p:cNvSpPr/>
            <p:nvPr/>
          </p:nvSpPr>
          <p:spPr>
            <a:xfrm>
              <a:off x="1038" y="-1"/>
              <a:ext cx="3532844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1" name="PACKAG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</a:t>
              </a:r>
            </a:p>
          </p:txBody>
        </p:sp>
        <p:sp>
          <p:nvSpPr>
            <p:cNvPr id="352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64DD1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Class="entr" nodeType="after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5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00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400"/>
                            </p:stCondLst>
                            <p:childTnLst>
                              <p:par>
                                <p:cTn id="22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4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900"/>
                            </p:stCondLst>
                            <p:childTnLst>
                              <p:par>
                                <p:cTn id="26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400"/>
                            </p:stCondLst>
                            <p:childTnLst>
                              <p:par>
                                <p:cTn id="30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100"/>
                            </p:stCondLst>
                            <p:childTnLst>
                              <p:par>
                                <p:cTn id="35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600"/>
                            </p:stCondLst>
                            <p:childTnLst>
                              <p:par>
                                <p:cTn id="39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100"/>
                            </p:stCondLst>
                            <p:childTnLst>
                              <p:par>
                                <p:cTn id="43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800"/>
                            </p:stCondLst>
                            <p:childTnLst>
                              <p:par>
                                <p:cTn id="48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0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300"/>
                            </p:stCondLst>
                            <p:childTnLst>
                              <p:par>
                                <p:cTn id="52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800"/>
                            </p:stCondLst>
                            <p:childTnLst>
                              <p:par>
                                <p:cTn id="56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25" grpId="1"/>
      <p:bldP build="whole" bldLvl="1" animBg="1" rev="0" advAuto="0" spid="332" grpId="12"/>
      <p:bldP build="whole" bldLvl="1" animBg="1" rev="0" advAuto="0" spid="349" grpId="7"/>
      <p:bldP build="whole" bldLvl="1" animBg="1" rev="0" advAuto="0" spid="334" grpId="2"/>
      <p:bldP build="whole" bldLvl="1" animBg="1" rev="0" advAuto="0" spid="336" grpId="8"/>
      <p:bldP build="whole" bldLvl="1" animBg="1" rev="0" advAuto="0" spid="328" grpId="6"/>
      <p:bldP build="whole" bldLvl="1" animBg="1" rev="0" advAuto="0" spid="341" grpId="4"/>
      <p:bldP build="whole" bldLvl="1" animBg="1" rev="0" advAuto="0" spid="330" grpId="9"/>
      <p:bldP build="whole" bldLvl="1" animBg="1" rev="0" advAuto="0" spid="335" grpId="5"/>
      <p:bldP build="whole" bldLvl="1" animBg="1" rev="0" advAuto="0" spid="353" grpId="13"/>
      <p:bldP build="whole" bldLvl="1" animBg="1" rev="0" advAuto="0" spid="326" grpId="3"/>
      <p:bldP build="whole" bldLvl="1" animBg="1" rev="0" advAuto="0" spid="345" grpId="10"/>
      <p:bldP build="whole" bldLvl="1" animBg="1" rev="0" advAuto="0" spid="337" grpId="1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itle 6"/>
          <p:cNvSpPr txBox="1"/>
          <p:nvPr>
            <p:ph type="title"/>
          </p:nvPr>
        </p:nvSpPr>
        <p:spPr>
          <a:xfrm>
            <a:off x="8280148" y="1119893"/>
            <a:ext cx="782370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$GOPATH</a:t>
            </a:r>
          </a:p>
        </p:txBody>
      </p:sp>
      <p:pic>
        <p:nvPicPr>
          <p:cNvPr id="356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Rectangle"/>
          <p:cNvSpPr/>
          <p:nvPr/>
        </p:nvSpPr>
        <p:spPr>
          <a:xfrm>
            <a:off x="412930" y="6485502"/>
            <a:ext cx="5364693" cy="1583196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3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grpSp>
        <p:nvGrpSpPr>
          <p:cNvPr id="360" name="Group"/>
          <p:cNvGrpSpPr/>
          <p:nvPr/>
        </p:nvGrpSpPr>
        <p:grpSpPr>
          <a:xfrm>
            <a:off x="9042755" y="3298054"/>
            <a:ext cx="2506286" cy="1227092"/>
            <a:chOff x="0" y="0"/>
            <a:chExt cx="2506285" cy="1227091"/>
          </a:xfrm>
        </p:grpSpPr>
        <p:sp>
          <p:nvSpPr>
            <p:cNvPr id="358" name="Rectangle"/>
            <p:cNvSpPr/>
            <p:nvPr/>
          </p:nvSpPr>
          <p:spPr>
            <a:xfrm>
              <a:off x="0" y="0"/>
              <a:ext cx="2506286" cy="1227092"/>
            </a:xfrm>
            <a:prstGeom prst="rect">
              <a:avLst/>
            </a:prstGeom>
            <a:solidFill>
              <a:srgbClr val="3F51B5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3F51B5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59" name="$GOPATH"/>
            <p:cNvSpPr txBox="1"/>
            <p:nvPr/>
          </p:nvSpPr>
          <p:spPr>
            <a:xfrm>
              <a:off x="278421" y="196629"/>
              <a:ext cx="1949444" cy="8338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$GOPATH</a:t>
              </a:r>
            </a:p>
          </p:txBody>
        </p:sp>
      </p:grpSp>
      <p:grpSp>
        <p:nvGrpSpPr>
          <p:cNvPr id="363" name="Group"/>
          <p:cNvGrpSpPr/>
          <p:nvPr/>
        </p:nvGrpSpPr>
        <p:grpSpPr>
          <a:xfrm>
            <a:off x="6157046" y="5029638"/>
            <a:ext cx="2506286" cy="920468"/>
            <a:chOff x="0" y="0"/>
            <a:chExt cx="2506285" cy="920467"/>
          </a:xfrm>
        </p:grpSpPr>
        <p:sp>
          <p:nvSpPr>
            <p:cNvPr id="36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2" name="bin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</a:t>
              </a:r>
            </a:p>
          </p:txBody>
        </p:sp>
      </p:grpSp>
      <p:grpSp>
        <p:nvGrpSpPr>
          <p:cNvPr id="366" name="Group"/>
          <p:cNvGrpSpPr/>
          <p:nvPr/>
        </p:nvGrpSpPr>
        <p:grpSpPr>
          <a:xfrm>
            <a:off x="9042755" y="5029638"/>
            <a:ext cx="2506286" cy="920468"/>
            <a:chOff x="0" y="0"/>
            <a:chExt cx="2506285" cy="920467"/>
          </a:xfrm>
        </p:grpSpPr>
        <p:sp>
          <p:nvSpPr>
            <p:cNvPr id="36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607D8B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5" name="src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src</a:t>
              </a: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12131664" y="5029638"/>
            <a:ext cx="2506286" cy="920468"/>
            <a:chOff x="0" y="0"/>
            <a:chExt cx="2506285" cy="920467"/>
          </a:xfrm>
        </p:grpSpPr>
        <p:sp>
          <p:nvSpPr>
            <p:cNvPr id="36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CFD8DC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68" name="pkg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</a:t>
              </a:r>
            </a:p>
          </p:txBody>
        </p:sp>
      </p:grpSp>
      <p:grpSp>
        <p:nvGrpSpPr>
          <p:cNvPr id="372" name="Group"/>
          <p:cNvGrpSpPr/>
          <p:nvPr/>
        </p:nvGrpSpPr>
        <p:grpSpPr>
          <a:xfrm>
            <a:off x="14967165" y="6811111"/>
            <a:ext cx="2506287" cy="920468"/>
            <a:chOff x="0" y="0"/>
            <a:chExt cx="2506285" cy="920467"/>
          </a:xfrm>
        </p:grpSpPr>
        <p:sp>
          <p:nvSpPr>
            <p:cNvPr id="37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1" name="mod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mod</a:t>
              </a:r>
            </a:p>
          </p:txBody>
        </p:sp>
      </p:grpSp>
      <p:grpSp>
        <p:nvGrpSpPr>
          <p:cNvPr id="375" name="Group"/>
          <p:cNvGrpSpPr/>
          <p:nvPr/>
        </p:nvGrpSpPr>
        <p:grpSpPr>
          <a:xfrm>
            <a:off x="20897351" y="6836511"/>
            <a:ext cx="2987381" cy="920468"/>
            <a:chOff x="0" y="0"/>
            <a:chExt cx="2987379" cy="920467"/>
          </a:xfrm>
        </p:grpSpPr>
        <p:sp>
          <p:nvSpPr>
            <p:cNvPr id="373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90A4AE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4" name="darwin_amd64"/>
            <p:cNvSpPr txBox="1"/>
            <p:nvPr/>
          </p:nvSpPr>
          <p:spPr>
            <a:xfrm>
              <a:off x="131366" y="147496"/>
              <a:ext cx="27246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darwin_amd64</a:t>
              </a:r>
            </a:p>
          </p:txBody>
        </p:sp>
      </p:grpSp>
      <p:grpSp>
        <p:nvGrpSpPr>
          <p:cNvPr id="378" name="Group"/>
          <p:cNvGrpSpPr/>
          <p:nvPr/>
        </p:nvGrpSpPr>
        <p:grpSpPr>
          <a:xfrm>
            <a:off x="12202506" y="6811111"/>
            <a:ext cx="2506286" cy="920468"/>
            <a:chOff x="0" y="0"/>
            <a:chExt cx="2506285" cy="920467"/>
          </a:xfrm>
        </p:grpSpPr>
        <p:sp>
          <p:nvSpPr>
            <p:cNvPr id="37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3747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77" name="dep"/>
            <p:cNvSpPr txBox="1"/>
            <p:nvPr/>
          </p:nvSpPr>
          <p:spPr>
            <a:xfrm>
              <a:off x="783021" y="147496"/>
              <a:ext cx="94024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dep</a:t>
              </a:r>
            </a:p>
          </p:txBody>
        </p:sp>
      </p:grpSp>
      <p:grpSp>
        <p:nvGrpSpPr>
          <p:cNvPr id="381" name="Group"/>
          <p:cNvGrpSpPr/>
          <p:nvPr/>
        </p:nvGrpSpPr>
        <p:grpSpPr>
          <a:xfrm>
            <a:off x="651884" y="6836511"/>
            <a:ext cx="1559169" cy="920468"/>
            <a:chOff x="0" y="0"/>
            <a:chExt cx="1559168" cy="920467"/>
          </a:xfrm>
        </p:grpSpPr>
        <p:sp>
          <p:nvSpPr>
            <p:cNvPr id="379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0" name="bin1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bin1</a:t>
              </a:r>
            </a:p>
          </p:txBody>
        </p:sp>
      </p:grpSp>
      <p:grpSp>
        <p:nvGrpSpPr>
          <p:cNvPr id="384" name="Group"/>
          <p:cNvGrpSpPr/>
          <p:nvPr/>
        </p:nvGrpSpPr>
        <p:grpSpPr>
          <a:xfrm>
            <a:off x="6157045" y="6836511"/>
            <a:ext cx="2523144" cy="1730235"/>
            <a:chOff x="0" y="0"/>
            <a:chExt cx="2523142" cy="1730233"/>
          </a:xfrm>
        </p:grpSpPr>
        <p:sp>
          <p:nvSpPr>
            <p:cNvPr id="382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3" name="gitla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gitlab.com</a:t>
              </a:r>
            </a:p>
          </p:txBody>
        </p:sp>
      </p:grpSp>
      <p:grpSp>
        <p:nvGrpSpPr>
          <p:cNvPr id="387" name="Group"/>
          <p:cNvGrpSpPr/>
          <p:nvPr/>
        </p:nvGrpSpPr>
        <p:grpSpPr>
          <a:xfrm>
            <a:off x="9042755" y="6836511"/>
            <a:ext cx="2523143" cy="1730235"/>
            <a:chOff x="0" y="0"/>
            <a:chExt cx="2523142" cy="1730233"/>
          </a:xfrm>
        </p:grpSpPr>
        <p:sp>
          <p:nvSpPr>
            <p:cNvPr id="385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6" name="github.com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390" name="Group"/>
          <p:cNvGrpSpPr/>
          <p:nvPr/>
        </p:nvGrpSpPr>
        <p:grpSpPr>
          <a:xfrm>
            <a:off x="9042755" y="8643384"/>
            <a:ext cx="2523143" cy="1730234"/>
            <a:chOff x="0" y="0"/>
            <a:chExt cx="2523142" cy="1730233"/>
          </a:xfrm>
        </p:grpSpPr>
        <p:sp>
          <p:nvSpPr>
            <p:cNvPr id="388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89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393" name="Group"/>
          <p:cNvGrpSpPr/>
          <p:nvPr/>
        </p:nvGrpSpPr>
        <p:grpSpPr>
          <a:xfrm>
            <a:off x="6157045" y="8643384"/>
            <a:ext cx="2523144" cy="1730234"/>
            <a:chOff x="0" y="0"/>
            <a:chExt cx="2523142" cy="1730233"/>
          </a:xfrm>
        </p:grpSpPr>
        <p:sp>
          <p:nvSpPr>
            <p:cNvPr id="39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2" name="user2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9042755" y="10252888"/>
            <a:ext cx="2523143" cy="1730235"/>
            <a:chOff x="0" y="0"/>
            <a:chExt cx="2523142" cy="1730233"/>
          </a:xfrm>
        </p:grpSpPr>
        <p:sp>
          <p:nvSpPr>
            <p:cNvPr id="394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5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399" name="Group"/>
          <p:cNvGrpSpPr/>
          <p:nvPr/>
        </p:nvGrpSpPr>
        <p:grpSpPr>
          <a:xfrm>
            <a:off x="12202506" y="10252888"/>
            <a:ext cx="2506287" cy="920469"/>
            <a:chOff x="0" y="0"/>
            <a:chExt cx="2506285" cy="920467"/>
          </a:xfrm>
        </p:grpSpPr>
        <p:sp>
          <p:nvSpPr>
            <p:cNvPr id="397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398" name="pkg2"/>
            <p:cNvSpPr txBox="1"/>
            <p:nvPr/>
          </p:nvSpPr>
          <p:spPr>
            <a:xfrm>
              <a:off x="548549" y="147496"/>
              <a:ext cx="140918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pkg2</a:t>
              </a:r>
            </a:p>
          </p:txBody>
        </p:sp>
      </p:grpSp>
      <p:grpSp>
        <p:nvGrpSpPr>
          <p:cNvPr id="402" name="Group"/>
          <p:cNvGrpSpPr/>
          <p:nvPr/>
        </p:nvGrpSpPr>
        <p:grpSpPr>
          <a:xfrm>
            <a:off x="6157045" y="10252888"/>
            <a:ext cx="2523144" cy="1730235"/>
            <a:chOff x="0" y="0"/>
            <a:chExt cx="2523142" cy="1730233"/>
          </a:xfrm>
        </p:grpSpPr>
        <p:sp>
          <p:nvSpPr>
            <p:cNvPr id="400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D54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1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05" name="Group"/>
          <p:cNvGrpSpPr/>
          <p:nvPr/>
        </p:nvGrpSpPr>
        <p:grpSpPr>
          <a:xfrm>
            <a:off x="12202506" y="8617984"/>
            <a:ext cx="2506287" cy="920468"/>
            <a:chOff x="0" y="0"/>
            <a:chExt cx="2506285" cy="920467"/>
          </a:xfrm>
        </p:grpSpPr>
        <p:sp>
          <p:nvSpPr>
            <p:cNvPr id="403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0629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4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408" name="Group"/>
          <p:cNvGrpSpPr/>
          <p:nvPr/>
        </p:nvGrpSpPr>
        <p:grpSpPr>
          <a:xfrm>
            <a:off x="14967165" y="8617984"/>
            <a:ext cx="2506287" cy="920468"/>
            <a:chOff x="0" y="0"/>
            <a:chExt cx="2506285" cy="920467"/>
          </a:xfrm>
        </p:grpSpPr>
        <p:sp>
          <p:nvSpPr>
            <p:cNvPr id="40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07" name="lib1@v1"/>
            <p:cNvSpPr txBox="1"/>
            <p:nvPr/>
          </p:nvSpPr>
          <p:spPr>
            <a:xfrm>
              <a:off x="123569" y="147496"/>
              <a:ext cx="2259148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lib1@v1</a:t>
              </a:r>
            </a:p>
          </p:txBody>
        </p:sp>
      </p:grpSp>
      <p:grpSp>
        <p:nvGrpSpPr>
          <p:cNvPr id="411" name="Group"/>
          <p:cNvGrpSpPr/>
          <p:nvPr/>
        </p:nvGrpSpPr>
        <p:grpSpPr>
          <a:xfrm>
            <a:off x="17731824" y="8617984"/>
            <a:ext cx="2987381" cy="920468"/>
            <a:chOff x="0" y="0"/>
            <a:chExt cx="2987379" cy="920467"/>
          </a:xfrm>
        </p:grpSpPr>
        <p:sp>
          <p:nvSpPr>
            <p:cNvPr id="409" name="Rectangle"/>
            <p:cNvSpPr/>
            <p:nvPr/>
          </p:nvSpPr>
          <p:spPr>
            <a:xfrm>
              <a:off x="0" y="0"/>
              <a:ext cx="2987380" cy="920468"/>
            </a:xfrm>
            <a:prstGeom prst="rect">
              <a:avLst/>
            </a:prstGeom>
            <a:solidFill>
              <a:srgbClr val="E91E63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0" name="lib1@v2"/>
            <p:cNvSpPr txBox="1"/>
            <p:nvPr/>
          </p:nvSpPr>
          <p:spPr>
            <a:xfrm>
              <a:off x="353022" y="147496"/>
              <a:ext cx="2281335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lib1@v2</a:t>
              </a:r>
            </a:p>
          </p:txBody>
        </p:sp>
      </p:grpSp>
      <p:grpSp>
        <p:nvGrpSpPr>
          <p:cNvPr id="414" name="Group"/>
          <p:cNvGrpSpPr/>
          <p:nvPr/>
        </p:nvGrpSpPr>
        <p:grpSpPr>
          <a:xfrm>
            <a:off x="2315692" y="6836511"/>
            <a:ext cx="1559169" cy="920468"/>
            <a:chOff x="0" y="0"/>
            <a:chExt cx="1559168" cy="920467"/>
          </a:xfrm>
        </p:grpSpPr>
        <p:sp>
          <p:nvSpPr>
            <p:cNvPr id="412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3" name="bin2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bin2</a:t>
              </a:r>
            </a:p>
          </p:txBody>
        </p:sp>
      </p:grpSp>
      <p:grpSp>
        <p:nvGrpSpPr>
          <p:cNvPr id="417" name="Group"/>
          <p:cNvGrpSpPr/>
          <p:nvPr/>
        </p:nvGrpSpPr>
        <p:grpSpPr>
          <a:xfrm>
            <a:off x="3979500" y="6836511"/>
            <a:ext cx="1559169" cy="920468"/>
            <a:chOff x="0" y="0"/>
            <a:chExt cx="1559168" cy="920467"/>
          </a:xfrm>
        </p:grpSpPr>
        <p:sp>
          <p:nvSpPr>
            <p:cNvPr id="415" name="Rectangle"/>
            <p:cNvSpPr/>
            <p:nvPr/>
          </p:nvSpPr>
          <p:spPr>
            <a:xfrm>
              <a:off x="0" y="0"/>
              <a:ext cx="1559169" cy="920468"/>
            </a:xfrm>
            <a:prstGeom prst="rect">
              <a:avLst/>
            </a:prstGeom>
            <a:solidFill>
              <a:srgbClr val="00E67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6" name="bin3"/>
            <p:cNvSpPr txBox="1"/>
            <p:nvPr/>
          </p:nvSpPr>
          <p:spPr>
            <a:xfrm>
              <a:off x="275743" y="147496"/>
              <a:ext cx="100768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bin3</a:t>
              </a:r>
            </a:p>
          </p:txBody>
        </p:sp>
      </p:grpSp>
      <p:grpSp>
        <p:nvGrpSpPr>
          <p:cNvPr id="420" name="Group"/>
          <p:cNvGrpSpPr/>
          <p:nvPr/>
        </p:nvGrpSpPr>
        <p:grpSpPr>
          <a:xfrm>
            <a:off x="3271336" y="8643384"/>
            <a:ext cx="2523144" cy="1730234"/>
            <a:chOff x="0" y="0"/>
            <a:chExt cx="2523142" cy="1730233"/>
          </a:xfrm>
        </p:grpSpPr>
        <p:sp>
          <p:nvSpPr>
            <p:cNvPr id="418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19" name="user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user1</a:t>
              </a:r>
            </a:p>
          </p:txBody>
        </p:sp>
      </p:grpSp>
      <p:grpSp>
        <p:nvGrpSpPr>
          <p:cNvPr id="423" name="Group"/>
          <p:cNvGrpSpPr/>
          <p:nvPr/>
        </p:nvGrpSpPr>
        <p:grpSpPr>
          <a:xfrm>
            <a:off x="3271336" y="10252888"/>
            <a:ext cx="2523144" cy="1730235"/>
            <a:chOff x="0" y="0"/>
            <a:chExt cx="2523142" cy="1730233"/>
          </a:xfrm>
        </p:grpSpPr>
        <p:sp>
          <p:nvSpPr>
            <p:cNvPr id="421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FFE082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2" name="pkg1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26" name="Group"/>
          <p:cNvGrpSpPr/>
          <p:nvPr/>
        </p:nvGrpSpPr>
        <p:grpSpPr>
          <a:xfrm>
            <a:off x="20973986" y="8175166"/>
            <a:ext cx="2834110" cy="920469"/>
            <a:chOff x="0" y="0"/>
            <a:chExt cx="2834108" cy="920467"/>
          </a:xfrm>
        </p:grpSpPr>
        <p:sp>
          <p:nvSpPr>
            <p:cNvPr id="424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BA68C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5" name="github.com"/>
            <p:cNvSpPr txBox="1"/>
            <p:nvPr/>
          </p:nvSpPr>
          <p:spPr>
            <a:xfrm>
              <a:off x="118631" y="147496"/>
              <a:ext cx="259684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github.com</a:t>
              </a:r>
            </a:p>
          </p:txBody>
        </p:sp>
      </p:grpSp>
      <p:grpSp>
        <p:nvGrpSpPr>
          <p:cNvPr id="429" name="Group"/>
          <p:cNvGrpSpPr/>
          <p:nvPr/>
        </p:nvGrpSpPr>
        <p:grpSpPr>
          <a:xfrm>
            <a:off x="20973986" y="9469002"/>
            <a:ext cx="2834110" cy="920468"/>
            <a:chOff x="0" y="0"/>
            <a:chExt cx="2834108" cy="920467"/>
          </a:xfrm>
        </p:grpSpPr>
        <p:sp>
          <p:nvSpPr>
            <p:cNvPr id="427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28" name="user2"/>
            <p:cNvSpPr txBox="1"/>
            <p:nvPr/>
          </p:nvSpPr>
          <p:spPr>
            <a:xfrm>
              <a:off x="723861" y="147496"/>
              <a:ext cx="1386387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user2</a:t>
              </a:r>
            </a:p>
          </p:txBody>
        </p:sp>
      </p:grpSp>
      <p:grpSp>
        <p:nvGrpSpPr>
          <p:cNvPr id="432" name="Group"/>
          <p:cNvGrpSpPr/>
          <p:nvPr/>
        </p:nvGrpSpPr>
        <p:grpSpPr>
          <a:xfrm>
            <a:off x="20973986" y="10742221"/>
            <a:ext cx="2834110" cy="920469"/>
            <a:chOff x="0" y="0"/>
            <a:chExt cx="2834108" cy="920467"/>
          </a:xfrm>
        </p:grpSpPr>
        <p:sp>
          <p:nvSpPr>
            <p:cNvPr id="430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FFC107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1" name="pkg1"/>
            <p:cNvSpPr txBox="1"/>
            <p:nvPr/>
          </p:nvSpPr>
          <p:spPr>
            <a:xfrm>
              <a:off x="844907" y="147496"/>
              <a:ext cx="1144294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pkg1</a:t>
              </a: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20973986" y="11979426"/>
            <a:ext cx="2834110" cy="920468"/>
            <a:chOff x="0" y="0"/>
            <a:chExt cx="2834108" cy="920467"/>
          </a:xfrm>
        </p:grpSpPr>
        <p:sp>
          <p:nvSpPr>
            <p:cNvPr id="433" name="Rectangle"/>
            <p:cNvSpPr/>
            <p:nvPr/>
          </p:nvSpPr>
          <p:spPr>
            <a:xfrm>
              <a:off x="0" y="0"/>
              <a:ext cx="2834109" cy="920468"/>
            </a:xfrm>
            <a:prstGeom prst="rect">
              <a:avLst/>
            </a:prstGeom>
            <a:solidFill>
              <a:srgbClr val="A1887F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4" name="subpkg.a"/>
            <p:cNvSpPr txBox="1"/>
            <p:nvPr/>
          </p:nvSpPr>
          <p:spPr>
            <a:xfrm>
              <a:off x="360723" y="147496"/>
              <a:ext cx="2112663" cy="62547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1437" tIns="71437" rIns="71437" bIns="71437" numCol="1" anchor="ctr">
              <a:no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subpkg.a</a:t>
              </a:r>
            </a:p>
          </p:txBody>
        </p:sp>
      </p:grpSp>
      <p:grpSp>
        <p:nvGrpSpPr>
          <p:cNvPr id="438" name="Group"/>
          <p:cNvGrpSpPr/>
          <p:nvPr/>
        </p:nvGrpSpPr>
        <p:grpSpPr>
          <a:xfrm>
            <a:off x="9042755" y="12172687"/>
            <a:ext cx="2523143" cy="1730234"/>
            <a:chOff x="0" y="0"/>
            <a:chExt cx="2523142" cy="1730233"/>
          </a:xfrm>
        </p:grpSpPr>
        <p:sp>
          <p:nvSpPr>
            <p:cNvPr id="436" name="Rectangle"/>
            <p:cNvSpPr/>
            <p:nvPr/>
          </p:nvSpPr>
          <p:spPr>
            <a:xfrm>
              <a:off x="0" y="0"/>
              <a:ext cx="2506286" cy="920468"/>
            </a:xfrm>
            <a:prstGeom prst="rect">
              <a:avLst/>
            </a:prstGeom>
            <a:solidFill>
              <a:srgbClr val="29B6F6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22222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437" name="file.go"/>
            <p:cNvSpPr/>
            <p:nvPr/>
          </p:nvSpPr>
          <p:spPr>
            <a:xfrm>
              <a:off x="1253142" y="46023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file.go</a:t>
              </a:r>
            </a:p>
          </p:txBody>
        </p:sp>
      </p:grpSp>
      <p:pic>
        <p:nvPicPr>
          <p:cNvPr id="439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10817748" y="3822700"/>
            <a:ext cx="1969032" cy="177801"/>
          </a:xfrm>
          <a:prstGeom prst="rect">
            <a:avLst/>
          </a:prstGeom>
        </p:spPr>
      </p:pic>
      <p:pic>
        <p:nvPicPr>
          <p:cNvPr id="441" name="Line Line" descr="Line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16200000">
            <a:off x="7805015" y="3822700"/>
            <a:ext cx="1969031" cy="177801"/>
          </a:xfrm>
          <a:prstGeom prst="rect">
            <a:avLst/>
          </a:prstGeom>
        </p:spPr>
      </p:pic>
      <p:pic>
        <p:nvPicPr>
          <p:cNvPr id="443" name="Line Line" descr="Line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 rot="10800000">
            <a:off x="8638794" y="2966890"/>
            <a:ext cx="3263408" cy="177801"/>
          </a:xfrm>
          <a:prstGeom prst="rect">
            <a:avLst/>
          </a:prstGeom>
        </p:spPr>
      </p:pic>
      <p:pic>
        <p:nvPicPr>
          <p:cNvPr id="445" name="Line Line" descr="Line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rot="10800000">
            <a:off x="11686377" y="4685800"/>
            <a:ext cx="3407985" cy="177801"/>
          </a:xfrm>
          <a:prstGeom prst="rect">
            <a:avLst/>
          </a:prstGeom>
        </p:spPr>
      </p:pic>
      <p:pic>
        <p:nvPicPr>
          <p:cNvPr id="447" name="Line Line" descr="Line Line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10800000">
            <a:off x="5914959" y="4685800"/>
            <a:ext cx="2990461" cy="177801"/>
          </a:xfrm>
          <a:prstGeom prst="rect">
            <a:avLst/>
          </a:prstGeom>
        </p:spPr>
      </p:pic>
      <p:pic>
        <p:nvPicPr>
          <p:cNvPr id="449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5257096" y="5339856"/>
            <a:ext cx="1572876" cy="177801"/>
          </a:xfrm>
          <a:prstGeom prst="rect">
            <a:avLst/>
          </a:prstGeom>
        </p:spPr>
      </p:pic>
      <p:pic>
        <p:nvPicPr>
          <p:cNvPr id="451" name="Line Line" descr="Line Line"/>
          <p:cNvPicPr>
            <a:picLocks noChangeAspect="0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 rot="16200000">
            <a:off x="14219023" y="5339856"/>
            <a:ext cx="1572876" cy="177801"/>
          </a:xfrm>
          <a:prstGeom prst="rect">
            <a:avLst/>
          </a:prstGeom>
        </p:spPr>
      </p:pic>
      <p:pic>
        <p:nvPicPr>
          <p:cNvPr id="453" name="Line Line" descr="Line Line"/>
          <p:cNvPicPr>
            <a:picLocks noChangeAspect="0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 rot="10800000">
            <a:off x="5914958" y="6115048"/>
            <a:ext cx="9179404" cy="177801"/>
          </a:xfrm>
          <a:prstGeom prst="rect">
            <a:avLst/>
          </a:prstGeom>
        </p:spPr>
      </p:pic>
      <p:pic>
        <p:nvPicPr>
          <p:cNvPr id="455" name="Line Line" descr="Line Line"/>
          <p:cNvPicPr>
            <a:picLocks noChangeAspect="0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 rot="16200000">
            <a:off x="4919319" y="7043377"/>
            <a:ext cx="1969031" cy="101601"/>
          </a:xfrm>
          <a:prstGeom prst="rect">
            <a:avLst/>
          </a:prstGeom>
        </p:spPr>
      </p:pic>
      <p:pic>
        <p:nvPicPr>
          <p:cNvPr id="457" name="Line Line" descr="Line Line"/>
          <p:cNvPicPr>
            <a:picLocks noChangeAspect="0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 rot="16200000">
            <a:off x="-780204" y="7049584"/>
            <a:ext cx="2133845" cy="177801"/>
          </a:xfrm>
          <a:prstGeom prst="rect">
            <a:avLst/>
          </a:prstGeom>
        </p:spPr>
      </p:pic>
      <p:pic>
        <p:nvPicPr>
          <p:cNvPr id="459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6076948"/>
            <a:ext cx="5871117" cy="177801"/>
          </a:xfrm>
          <a:prstGeom prst="rect">
            <a:avLst/>
          </a:prstGeom>
        </p:spPr>
      </p:pic>
      <p:pic>
        <p:nvPicPr>
          <p:cNvPr id="461" name="Line Line" descr="Line Line"/>
          <p:cNvPicPr>
            <a:picLocks noChangeAspect="0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 rot="10800000">
            <a:off x="159718" y="7933551"/>
            <a:ext cx="5871117" cy="177801"/>
          </a:xfrm>
          <a:prstGeom prst="rect">
            <a:avLst/>
          </a:prstGeom>
        </p:spPr>
      </p:pic>
      <p:pic>
        <p:nvPicPr>
          <p:cNvPr id="463" name="Line Line" descr="Line Line"/>
          <p:cNvPicPr>
            <a:picLocks noChangeAspect="0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 rot="16200000">
            <a:off x="4856451" y="7207845"/>
            <a:ext cx="2450366" cy="177801"/>
          </a:xfrm>
          <a:prstGeom prst="rect">
            <a:avLst/>
          </a:prstGeom>
        </p:spPr>
      </p:pic>
      <p:pic>
        <p:nvPicPr>
          <p:cNvPr id="465" name="Line Line" descr="Line Line"/>
          <p:cNvPicPr>
            <a:picLocks noChangeAspect="0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 rot="10800000">
            <a:off x="3000674" y="8364141"/>
            <a:ext cx="3165181" cy="177801"/>
          </a:xfrm>
          <a:prstGeom prst="rect">
            <a:avLst/>
          </a:prstGeom>
        </p:spPr>
      </p:pic>
      <p:pic>
        <p:nvPicPr>
          <p:cNvPr id="467" name="Line Line" descr="Line Line"/>
          <p:cNvPicPr>
            <a:picLocks noChangeAspect="0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 rot="10800000">
            <a:off x="6004645" y="6232105"/>
            <a:ext cx="2990461" cy="177801"/>
          </a:xfrm>
          <a:prstGeom prst="rect">
            <a:avLst/>
          </a:prstGeom>
        </p:spPr>
      </p:pic>
      <p:pic>
        <p:nvPicPr>
          <p:cNvPr id="469" name="Line Line" descr="Line Line"/>
          <p:cNvPicPr>
            <a:picLocks noChangeAspect="0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 rot="16200000">
            <a:off x="8205562" y="5483404"/>
            <a:ext cx="1498162" cy="177801"/>
          </a:xfrm>
          <a:prstGeom prst="rect">
            <a:avLst/>
          </a:prstGeom>
        </p:spPr>
      </p:pic>
      <p:pic>
        <p:nvPicPr>
          <p:cNvPr id="471" name="Line Line" descr="Line Line"/>
          <p:cNvPicPr>
            <a:picLocks noChangeAspect="0"/>
          </p:cNvPicPr>
          <p:nvPr/>
        </p:nvPicPr>
        <p:blipFill>
          <a:blip r:embed="rId16">
            <a:extLst/>
          </a:blip>
          <a:stretch>
            <a:fillRect/>
          </a:stretch>
        </p:blipFill>
        <p:spPr>
          <a:xfrm rot="16200000">
            <a:off x="7248499" y="9128926"/>
            <a:ext cx="8865406" cy="177801"/>
          </a:xfrm>
          <a:prstGeom prst="rect">
            <a:avLst/>
          </a:prstGeom>
        </p:spPr>
      </p:pic>
      <p:pic>
        <p:nvPicPr>
          <p:cNvPr id="473" name="Line Line" descr="Line Line"/>
          <p:cNvPicPr>
            <a:picLocks noChangeAspect="0"/>
          </p:cNvPicPr>
          <p:nvPr/>
        </p:nvPicPr>
        <p:blipFill>
          <a:blip r:embed="rId17">
            <a:extLst/>
          </a:blip>
          <a:stretch>
            <a:fillRect/>
          </a:stretch>
        </p:blipFill>
        <p:spPr>
          <a:xfrm rot="10800000">
            <a:off x="8789543" y="4818121"/>
            <a:ext cx="3042762" cy="177801"/>
          </a:xfrm>
          <a:prstGeom prst="rect">
            <a:avLst/>
          </a:prstGeom>
        </p:spPr>
      </p:pic>
      <p:pic>
        <p:nvPicPr>
          <p:cNvPr id="475" name="Line Line" descr="Line Line"/>
          <p:cNvPicPr>
            <a:picLocks noChangeAspect="0"/>
          </p:cNvPicPr>
          <p:nvPr/>
        </p:nvPicPr>
        <p:blipFill>
          <a:blip r:embed="rId18">
            <a:extLst/>
          </a:blip>
          <a:stretch>
            <a:fillRect/>
          </a:stretch>
        </p:blipFill>
        <p:spPr>
          <a:xfrm rot="10800000">
            <a:off x="5801363" y="6020614"/>
            <a:ext cx="3088981" cy="177801"/>
          </a:xfrm>
          <a:prstGeom prst="rect">
            <a:avLst/>
          </a:prstGeom>
        </p:spPr>
      </p:pic>
      <p:pic>
        <p:nvPicPr>
          <p:cNvPr id="477" name="Line Line" descr="Line Line"/>
          <p:cNvPicPr>
            <a:picLocks noChangeAspect="0"/>
          </p:cNvPicPr>
          <p:nvPr/>
        </p:nvPicPr>
        <p:blipFill>
          <a:blip r:embed="rId19">
            <a:extLst/>
          </a:blip>
          <a:stretch>
            <a:fillRect/>
          </a:stretch>
        </p:blipFill>
        <p:spPr>
          <a:xfrm rot="10800000">
            <a:off x="6056234" y="4832319"/>
            <a:ext cx="2834110" cy="177801"/>
          </a:xfrm>
          <a:prstGeom prst="rect">
            <a:avLst/>
          </a:prstGeom>
        </p:spPr>
      </p:pic>
      <p:pic>
        <p:nvPicPr>
          <p:cNvPr id="479" name="Line Line" descr="Line Line"/>
          <p:cNvPicPr>
            <a:picLocks noChangeAspect="0"/>
          </p:cNvPicPr>
          <p:nvPr/>
        </p:nvPicPr>
        <p:blipFill>
          <a:blip r:embed="rId20">
            <a:extLst/>
          </a:blip>
          <a:stretch>
            <a:fillRect/>
          </a:stretch>
        </p:blipFill>
        <p:spPr>
          <a:xfrm rot="16200000">
            <a:off x="8067690" y="5413672"/>
            <a:ext cx="1391306" cy="177801"/>
          </a:xfrm>
          <a:prstGeom prst="rect">
            <a:avLst/>
          </a:prstGeom>
        </p:spPr>
      </p:pic>
      <p:pic>
        <p:nvPicPr>
          <p:cNvPr id="481" name="Line Line" descr="Line Line"/>
          <p:cNvPicPr>
            <a:picLocks noChangeAspect="0"/>
          </p:cNvPicPr>
          <p:nvPr/>
        </p:nvPicPr>
        <p:blipFill>
          <a:blip r:embed="rId21">
            <a:extLst/>
          </a:blip>
          <a:stretch>
            <a:fillRect/>
          </a:stretch>
        </p:blipFill>
        <p:spPr>
          <a:xfrm rot="16200000">
            <a:off x="5412288" y="5407322"/>
            <a:ext cx="1404006" cy="177801"/>
          </a:xfrm>
          <a:prstGeom prst="rect">
            <a:avLst/>
          </a:prstGeom>
        </p:spPr>
      </p:pic>
      <p:pic>
        <p:nvPicPr>
          <p:cNvPr id="483" name="Line Line" descr="Line Line"/>
          <p:cNvPicPr>
            <a:picLocks noChangeAspect="0"/>
          </p:cNvPicPr>
          <p:nvPr/>
        </p:nvPicPr>
        <p:blipFill>
          <a:blip r:embed="rId22">
            <a:extLst/>
          </a:blip>
          <a:stretch>
            <a:fillRect/>
          </a:stretch>
        </p:blipFill>
        <p:spPr>
          <a:xfrm rot="16200000">
            <a:off x="1388600" y="9919581"/>
            <a:ext cx="3363828" cy="177801"/>
          </a:xfrm>
          <a:prstGeom prst="rect">
            <a:avLst/>
          </a:prstGeom>
        </p:spPr>
      </p:pic>
      <p:pic>
        <p:nvPicPr>
          <p:cNvPr id="485" name="Line Line" descr="Line Line"/>
          <p:cNvPicPr>
            <a:picLocks noChangeAspect="0"/>
          </p:cNvPicPr>
          <p:nvPr/>
        </p:nvPicPr>
        <p:blipFill>
          <a:blip r:embed="rId23">
            <a:extLst/>
          </a:blip>
          <a:stretch>
            <a:fillRect/>
          </a:stretch>
        </p:blipFill>
        <p:spPr>
          <a:xfrm rot="10800000">
            <a:off x="2964962" y="11530545"/>
            <a:ext cx="5735131" cy="177801"/>
          </a:xfrm>
          <a:prstGeom prst="rect">
            <a:avLst/>
          </a:prstGeom>
        </p:spPr>
      </p:pic>
      <p:pic>
        <p:nvPicPr>
          <p:cNvPr id="487" name="Line Line" descr="Line Line"/>
          <p:cNvPicPr>
            <a:picLocks noChangeAspect="0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 rot="16200000">
            <a:off x="7545698" y="12481738"/>
            <a:ext cx="2156389" cy="177801"/>
          </a:xfrm>
          <a:prstGeom prst="rect">
            <a:avLst/>
          </a:prstGeom>
        </p:spPr>
      </p:pic>
      <p:pic>
        <p:nvPicPr>
          <p:cNvPr id="489" name="Line Line" descr="Line Line"/>
          <p:cNvPicPr>
            <a:picLocks noChangeAspect="0"/>
          </p:cNvPicPr>
          <p:nvPr/>
        </p:nvPicPr>
        <p:blipFill>
          <a:blip r:embed="rId25">
            <a:extLst/>
          </a:blip>
          <a:stretch>
            <a:fillRect/>
          </a:stretch>
        </p:blipFill>
        <p:spPr>
          <a:xfrm rot="10800000">
            <a:off x="8454679" y="13437466"/>
            <a:ext cx="3345135" cy="177801"/>
          </a:xfrm>
          <a:prstGeom prst="rect">
            <a:avLst/>
          </a:prstGeom>
        </p:spPr>
      </p:pic>
      <p:pic>
        <p:nvPicPr>
          <p:cNvPr id="491" name="Line Line" descr="Line Line"/>
          <p:cNvPicPr>
            <a:picLocks noChangeAspect="0"/>
          </p:cNvPicPr>
          <p:nvPr/>
        </p:nvPicPr>
        <p:blipFill>
          <a:blip r:embed="rId26">
            <a:extLst/>
          </a:blip>
          <a:stretch>
            <a:fillRect/>
          </a:stretch>
        </p:blipFill>
        <p:spPr>
          <a:xfrm rot="16200000">
            <a:off x="8666708" y="8031197"/>
            <a:ext cx="6669949" cy="177801"/>
          </a:xfrm>
          <a:prstGeom prst="rect">
            <a:avLst/>
          </a:prstGeom>
        </p:spPr>
      </p:pic>
      <p:pic>
        <p:nvPicPr>
          <p:cNvPr id="493" name="Line Line" descr="Line Line"/>
          <p:cNvPicPr>
            <a:picLocks noChangeAspect="0"/>
          </p:cNvPicPr>
          <p:nvPr/>
        </p:nvPicPr>
        <p:blipFill>
          <a:blip r:embed="rId27">
            <a:extLst/>
          </a:blip>
          <a:stretch>
            <a:fillRect/>
          </a:stretch>
        </p:blipFill>
        <p:spPr>
          <a:xfrm rot="16200000">
            <a:off x="18671561" y="11479745"/>
            <a:ext cx="3971323" cy="177801"/>
          </a:xfrm>
          <a:prstGeom prst="rect">
            <a:avLst/>
          </a:prstGeom>
        </p:spPr>
      </p:pic>
      <p:pic>
        <p:nvPicPr>
          <p:cNvPr id="495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751748" y="4838700"/>
            <a:ext cx="3266118" cy="177800"/>
          </a:xfrm>
          <a:prstGeom prst="rect">
            <a:avLst/>
          </a:prstGeom>
        </p:spPr>
      </p:pic>
      <p:pic>
        <p:nvPicPr>
          <p:cNvPr id="497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3959809" y="5549786"/>
            <a:ext cx="1834128" cy="177801"/>
          </a:xfrm>
          <a:prstGeom prst="rect">
            <a:avLst/>
          </a:prstGeom>
        </p:spPr>
      </p:pic>
      <p:pic>
        <p:nvPicPr>
          <p:cNvPr id="499" name="Line Line" descr="Line Line"/>
          <p:cNvPicPr>
            <a:picLocks noChangeAspect="0"/>
          </p:cNvPicPr>
          <p:nvPr/>
        </p:nvPicPr>
        <p:blipFill>
          <a:blip r:embed="rId30">
            <a:extLst/>
          </a:blip>
          <a:stretch>
            <a:fillRect/>
          </a:stretch>
        </p:blipFill>
        <p:spPr>
          <a:xfrm rot="10800000">
            <a:off x="14625349" y="6396225"/>
            <a:ext cx="9621604" cy="177801"/>
          </a:xfrm>
          <a:prstGeom prst="rect">
            <a:avLst/>
          </a:prstGeom>
        </p:spPr>
      </p:pic>
      <p:pic>
        <p:nvPicPr>
          <p:cNvPr id="501" name="Line Line" descr="Line Line"/>
          <p:cNvPicPr>
            <a:picLocks noChangeAspect="0"/>
          </p:cNvPicPr>
          <p:nvPr/>
        </p:nvPicPr>
        <p:blipFill>
          <a:blip r:embed="rId31">
            <a:extLst/>
          </a:blip>
          <a:stretch>
            <a:fillRect/>
          </a:stretch>
        </p:blipFill>
        <p:spPr>
          <a:xfrm rot="10800000">
            <a:off x="14699073" y="9768144"/>
            <a:ext cx="6020132" cy="177801"/>
          </a:xfrm>
          <a:prstGeom prst="rect">
            <a:avLst/>
          </a:prstGeom>
        </p:spPr>
      </p:pic>
      <p:pic>
        <p:nvPicPr>
          <p:cNvPr id="503" name="Line Line" descr="Line Line"/>
          <p:cNvPicPr>
            <a:picLocks noChangeAspect="0"/>
          </p:cNvPicPr>
          <p:nvPr/>
        </p:nvPicPr>
        <p:blipFill>
          <a:blip r:embed="rId29">
            <a:extLst/>
          </a:blip>
          <a:stretch>
            <a:fillRect/>
          </a:stretch>
        </p:blipFill>
        <p:spPr>
          <a:xfrm rot="16200000">
            <a:off x="14031452" y="10431052"/>
            <a:ext cx="1834127" cy="177801"/>
          </a:xfrm>
          <a:prstGeom prst="rect">
            <a:avLst/>
          </a:prstGeom>
        </p:spPr>
      </p:pic>
      <p:pic>
        <p:nvPicPr>
          <p:cNvPr id="505" name="Line Line" descr="Line Line"/>
          <p:cNvPicPr>
            <a:picLocks noChangeAspect="0"/>
          </p:cNvPicPr>
          <p:nvPr/>
        </p:nvPicPr>
        <p:blipFill>
          <a:blip r:embed="rId28">
            <a:extLst/>
          </a:blip>
          <a:stretch>
            <a:fillRect/>
          </a:stretch>
        </p:blipFill>
        <p:spPr>
          <a:xfrm rot="10800000">
            <a:off x="11802548" y="11302280"/>
            <a:ext cx="3266118" cy="177801"/>
          </a:xfrm>
          <a:prstGeom prst="rect">
            <a:avLst/>
          </a:prstGeom>
        </p:spPr>
      </p:pic>
      <p:pic>
        <p:nvPicPr>
          <p:cNvPr id="507" name="Line Line" descr="Line Line"/>
          <p:cNvPicPr>
            <a:picLocks noChangeAspect="0"/>
          </p:cNvPicPr>
          <p:nvPr/>
        </p:nvPicPr>
        <p:blipFill>
          <a:blip r:embed="rId32">
            <a:extLst/>
          </a:blip>
          <a:stretch>
            <a:fillRect/>
          </a:stretch>
        </p:blipFill>
        <p:spPr>
          <a:xfrm rot="16200000">
            <a:off x="20538563" y="9840336"/>
            <a:ext cx="7172596" cy="177801"/>
          </a:xfrm>
          <a:prstGeom prst="rect">
            <a:avLst/>
          </a:prstGeom>
        </p:spPr>
      </p:pic>
      <p:pic>
        <p:nvPicPr>
          <p:cNvPr id="509" name="Line Line" descr="Line Line"/>
          <p:cNvPicPr>
            <a:picLocks noChangeAspect="0"/>
          </p:cNvPicPr>
          <p:nvPr/>
        </p:nvPicPr>
        <p:blipFill>
          <a:blip r:embed="rId33">
            <a:extLst/>
          </a:blip>
          <a:stretch>
            <a:fillRect/>
          </a:stretch>
        </p:blipFill>
        <p:spPr>
          <a:xfrm rot="10800000">
            <a:off x="20604929" y="13295182"/>
            <a:ext cx="3546825" cy="1778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3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00"/>
                            </p:stCondLst>
                            <p:childTnLst>
                              <p:par>
                                <p:cTn id="25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3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1" dur="3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300"/>
                            </p:stCondLst>
                            <p:childTnLst>
                              <p:par>
                                <p:cTn id="33" presetClass="entr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5" dur="3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600"/>
                            </p:stCondLst>
                            <p:childTnLst>
                              <p:par>
                                <p:cTn id="37" presetClass="entr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9" dur="3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900"/>
                            </p:stCondLst>
                            <p:childTnLst>
                              <p:par>
                                <p:cTn id="41" presetClass="entr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3" dur="3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3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Class="entr" nodeType="after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1" dur="3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800"/>
                            </p:stCondLst>
                            <p:childTnLst>
                              <p:par>
                                <p:cTn id="53" presetClass="entr" nodeType="after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55" dur="3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16" presetID="23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4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4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"/>
                            </p:stCondLst>
                            <p:childTnLst>
                              <p:par>
                                <p:cTn id="63" presetClass="entr" nodeType="afterEffect" presetSubtype="16" presetID="23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800"/>
                            </p:stCondLst>
                            <p:childTnLst>
                              <p:par>
                                <p:cTn id="68" presetClass="entr" nodeType="afterEffect" presetSubtype="16" presetID="23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400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200"/>
                            </p:stCondLst>
                            <p:childTnLst>
                              <p:par>
                                <p:cTn id="73" presetClass="entr" nodeType="afterEffect" presetSubtype="16" presetID="23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400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600"/>
                            </p:stCondLst>
                            <p:childTnLst>
                              <p:par>
                                <p:cTn id="78" presetClass="entr" nodeType="afterEffect" presetSubtype="16" presetID="23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4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Class="entr" nodeType="afterEffect" presetSubtype="16" presetID="23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4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400" fill="hold"/>
                                        <p:tgtEl>
                                          <p:spTgt spid="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"/>
                            </p:stCondLst>
                            <p:childTnLst>
                              <p:par>
                                <p:cTn id="88" presetClass="entr" nodeType="afterEffect" presetSubtype="16" presetID="23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4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400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800"/>
                            </p:stCondLst>
                            <p:childTnLst>
                              <p:par>
                                <p:cTn id="93" presetClass="entr" nodeType="afterEffect" presetSubtype="16" presetID="23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4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4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3200"/>
                            </p:stCondLst>
                            <p:childTnLst>
                              <p:par>
                                <p:cTn id="98" presetClass="entr" nodeType="afterEffect" presetSubtype="16" presetID="23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4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4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600"/>
                            </p:stCondLst>
                            <p:childTnLst>
                              <p:par>
                                <p:cTn id="103" presetClass="entr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5" dur="3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900"/>
                            </p:stCondLst>
                            <p:childTnLst>
                              <p:par>
                                <p:cTn id="107" presetClass="entr" nodeType="afterEffect" presetID="9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09" dur="3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4200"/>
                            </p:stCondLst>
                            <p:childTnLst>
                              <p:par>
                                <p:cTn id="111" presetClass="entr" nodeType="afterEffect" presetID="9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2" fill="hold"/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3" dur="3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15" presetClass="entr" nodeType="afterEffect" presetID="9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7" dur="3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800"/>
                            </p:stCondLst>
                            <p:childTnLst>
                              <p:par>
                                <p:cTn id="119" presetClass="entr" nodeType="afterEffect" presetID="9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1" dur="3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100"/>
                            </p:stCondLst>
                            <p:childTnLst>
                              <p:par>
                                <p:cTn id="123" presetClass="entr" nodeType="afterEffect" presetID="9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5" dur="3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400"/>
                            </p:stCondLst>
                            <p:childTnLst>
                              <p:par>
                                <p:cTn id="127" presetClass="entr" nodeType="afterEffect" presetID="9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9" dur="3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700"/>
                            </p:stCondLst>
                            <p:childTnLst>
                              <p:par>
                                <p:cTn id="131" presetClass="entr" nodeType="afterEffect" presetID="9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2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3" dur="3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000"/>
                            </p:stCondLst>
                            <p:childTnLst>
                              <p:par>
                                <p:cTn id="135" presetClass="entr" nodeType="afterEffect" presetID="9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37" dur="3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6300"/>
                            </p:stCondLst>
                            <p:childTnLst>
                              <p:par>
                                <p:cTn id="139" presetClass="entr" nodeType="afterEffect" presetID="9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41" dur="3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clickEffect" presetSubtype="16" presetID="23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400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"/>
                            </p:stCondLst>
                            <p:childTnLst>
                              <p:par>
                                <p:cTn id="149" presetClass="entr" nodeType="afterEffect" presetSubtype="16" presetID="23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4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4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800"/>
                            </p:stCondLst>
                            <p:childTnLst>
                              <p:par>
                                <p:cTn id="154" presetClass="entr" nodeType="afterEffect" presetSubtype="16" presetID="23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400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200"/>
                            </p:stCondLst>
                            <p:childTnLst>
                              <p:par>
                                <p:cTn id="159" presetClass="entr" nodeType="afterEffect" presetSubtype="16" presetID="23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400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600"/>
                            </p:stCondLst>
                            <p:childTnLst>
                              <p:par>
                                <p:cTn id="164" presetClass="entr" nodeType="afterEffect" presetID="9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66" dur="3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1900"/>
                            </p:stCondLst>
                            <p:childTnLst>
                              <p:par>
                                <p:cTn id="168" presetClass="entr" nodeType="afterEffect" presetID="9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9" fill="hold"/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0" dur="3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200"/>
                            </p:stCondLst>
                            <p:childTnLst>
                              <p:par>
                                <p:cTn id="172" presetClass="entr" nodeType="afterEffect" presetID="9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3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4" dur="3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2500"/>
                            </p:stCondLst>
                            <p:childTnLst>
                              <p:par>
                                <p:cTn id="176" presetClass="entr" nodeType="afterEffect" presetID="9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8" dur="3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2800"/>
                            </p:stCondLst>
                            <p:childTnLst>
                              <p:par>
                                <p:cTn id="180" presetClass="entr" nodeType="afterEffect" presetID="9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1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2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100"/>
                            </p:stCondLst>
                            <p:childTnLst>
                              <p:par>
                                <p:cTn id="184" presetClass="entr" nodeType="afterEffect" presetID="9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5" fill="hold"/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6" dur="3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400"/>
                            </p:stCondLst>
                            <p:childTnLst>
                              <p:par>
                                <p:cTn id="188" presetClass="entr" nodeType="afterEffect" presetID="9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9" fill="hold"/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0" dur="3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700"/>
                            </p:stCondLst>
                            <p:childTnLst>
                              <p:par>
                                <p:cTn id="192" presetClass="entr" nodeType="afterEffect" presetID="9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3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4" dur="3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Class="entr" nodeType="clickEffect" presetSubtype="16" presetID="23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8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4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4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400"/>
                            </p:stCondLst>
                            <p:childTnLst>
                              <p:par>
                                <p:cTn id="202" presetClass="entr" nodeType="afterEffect" presetSubtype="16" presetID="23" grpId="4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3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4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800"/>
                            </p:stCondLst>
                            <p:childTnLst>
                              <p:par>
                                <p:cTn id="207" presetClass="entr" nodeType="afterEffect" presetSubtype="16" presetID="23" grpId="4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8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4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4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200"/>
                            </p:stCondLst>
                            <p:childTnLst>
                              <p:par>
                                <p:cTn id="212" presetClass="entr" nodeType="afterEffect" presetSubtype="16" presetID="23" grpId="4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3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4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400" fill="hold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600"/>
                            </p:stCondLst>
                            <p:childTnLst>
                              <p:par>
                                <p:cTn id="217" presetClass="entr" nodeType="afterEffect" presetSubtype="16" presetID="23" grpId="4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8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9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4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2" presetClass="entr" nodeType="afterEffect" presetSubtype="16" presetID="23" grpId="4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3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400" fill="hold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2400"/>
                            </p:stCondLst>
                            <p:childTnLst>
                              <p:par>
                                <p:cTn id="227" presetClass="entr" nodeType="afterEffect" presetSubtype="16" presetID="23" grpId="5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8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4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4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800"/>
                            </p:stCondLst>
                            <p:childTnLst>
                              <p:par>
                                <p:cTn id="232" presetClass="entr" nodeType="afterEffect" presetSubtype="16" presetID="23" grpId="5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3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4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4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3200"/>
                            </p:stCondLst>
                            <p:childTnLst>
                              <p:par>
                                <p:cTn id="237" presetClass="entr" nodeType="afterEffect" presetSubtype="16" presetID="23" grpId="5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8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4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4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3600"/>
                            </p:stCondLst>
                            <p:childTnLst>
                              <p:par>
                                <p:cTn id="242" presetClass="entr" nodeType="afterEffect" presetSubtype="16" presetID="23" grpId="5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3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4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4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000"/>
                            </p:stCondLst>
                            <p:childTnLst>
                              <p:par>
                                <p:cTn id="247" presetClass="entr" nodeType="afterEffect" presetSubtype="16" presetID="23" grpId="5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9" dur="4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4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4400"/>
                            </p:stCondLst>
                            <p:childTnLst>
                              <p:par>
                                <p:cTn id="252" presetClass="entr" nodeType="afterEffect" presetID="9" grpId="5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3" fill="hold"/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4" dur="3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4700"/>
                            </p:stCondLst>
                            <p:childTnLst>
                              <p:par>
                                <p:cTn id="256" presetClass="entr" nodeType="afterEffect" presetID="9" grpId="5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7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8" dur="3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5000"/>
                            </p:stCondLst>
                            <p:childTnLst>
                              <p:par>
                                <p:cTn id="260" presetClass="entr" nodeType="afterEffect" presetID="9" grpId="5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1" fill="hold"/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2" dur="3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300"/>
                            </p:stCondLst>
                            <p:childTnLst>
                              <p:par>
                                <p:cTn id="264" presetClass="entr" nodeType="afterEffect" presetID="9" grpId="5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5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66" dur="3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600"/>
                            </p:stCondLst>
                            <p:childTnLst>
                              <p:par>
                                <p:cTn id="268" presetClass="entr" nodeType="afterEffect" presetID="9" grpId="5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9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0" dur="3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5900"/>
                            </p:stCondLst>
                            <p:childTnLst>
                              <p:par>
                                <p:cTn id="272" presetClass="entr" nodeType="afterEffect" presetID="9" grpId="6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3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4" dur="3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6200"/>
                            </p:stCondLst>
                            <p:childTnLst>
                              <p:par>
                                <p:cTn id="276" presetClass="entr" nodeType="afterEffect" presetID="9" grpId="6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7" fill="hold"/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8" dur="3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6500"/>
                            </p:stCondLst>
                            <p:childTnLst>
                              <p:par>
                                <p:cTn id="280" presetClass="entr" nodeType="afterEffect" presetID="9" grpId="6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1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2" dur="3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6800"/>
                            </p:stCondLst>
                            <p:childTnLst>
                              <p:par>
                                <p:cTn id="284" presetClass="entr" nodeType="afterEffect" presetID="9" grpId="6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5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86" dur="3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7100"/>
                            </p:stCondLst>
                            <p:childTnLst>
                              <p:par>
                                <p:cTn id="288" presetClass="entr" nodeType="afterEffect" presetID="9" grpId="6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9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0" dur="3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9" grpId="6"/>
      <p:bldP build="whole" bldLvl="1" animBg="1" rev="0" advAuto="0" spid="384" grpId="13"/>
      <p:bldP build="whole" bldLvl="1" animBg="1" rev="0" advAuto="0" spid="417" grpId="35"/>
      <p:bldP build="whole" bldLvl="1" animBg="1" rev="0" advAuto="0" spid="503" grpId="61"/>
      <p:bldP build="whole" bldLvl="1" animBg="1" rev="0" advAuto="0" spid="501" grpId="59"/>
      <p:bldP build="whole" bldLvl="1" animBg="1" rev="0" advAuto="0" spid="465" grpId="26"/>
      <p:bldP build="whole" bldLvl="1" animBg="1" rev="0" advAuto="0" spid="491" grpId="58"/>
      <p:bldP build="whole" bldLvl="1" animBg="1" rev="0" advAuto="0" spid="507" grpId="60"/>
      <p:bldP build="whole" bldLvl="1" animBg="1" rev="0" advAuto="0" spid="455" grpId="41"/>
      <p:bldP build="whole" bldLvl="1" animBg="1" rev="0" advAuto="0" spid="489" grpId="31"/>
      <p:bldP build="whole" bldLvl="1" animBg="1" rev="0" advAuto="0" spid="378" grpId="44"/>
      <p:bldP build="whole" bldLvl="1" animBg="1" rev="0" advAuto="0" spid="414" grpId="34"/>
      <p:bldP build="whole" bldLvl="1" animBg="1" rev="0" advAuto="0" spid="453" grpId="12"/>
      <p:bldP build="whole" bldLvl="1" animBg="1" rev="0" advAuto="0" spid="363" grpId="2"/>
      <p:bldP build="whole" bldLvl="1" animBg="1" rev="0" advAuto="0" spid="426" grpId="51"/>
      <p:bldP build="whole" bldLvl="1" animBg="1" rev="0" advAuto="0" spid="461" grpId="43"/>
      <p:bldP build="whole" bldLvl="1" animBg="1" rev="0" advAuto="0" spid="449" grpId="10"/>
      <p:bldP build="whole" bldLvl="1" animBg="1" rev="0" advAuto="0" spid="372" grpId="47"/>
      <p:bldP build="whole" bldLvl="1" animBg="1" rev="0" advAuto="0" spid="473" grpId="22"/>
      <p:bldP build="whole" bldLvl="1" animBg="1" rev="0" advAuto="0" spid="435" grpId="54"/>
      <p:bldP build="whole" bldLvl="1" animBg="1" rev="0" advAuto="0" spid="457" grpId="42"/>
      <p:bldP build="whole" bldLvl="1" animBg="1" rev="0" advAuto="0" spid="447" grpId="8"/>
      <p:bldP build="whole" bldLvl="1" animBg="1" rev="0" advAuto="0" spid="411" grpId="49"/>
      <p:bldP build="whole" bldLvl="1" animBg="1" rev="0" advAuto="0" spid="441" grpId="7"/>
      <p:bldP build="whole" bldLvl="1" animBg="1" rev="0" advAuto="0" spid="497" grpId="56"/>
      <p:bldP build="whole" bldLvl="1" animBg="1" rev="0" advAuto="0" spid="479" grpId="38"/>
      <p:bldP build="whole" bldLvl="1" animBg="1" rev="0" advAuto="0" spid="487" grpId="30"/>
      <p:bldP build="whole" bldLvl="1" animBg="1" rev="0" advAuto="0" spid="493" grpId="63"/>
      <p:bldP build="whole" bldLvl="1" animBg="1" rev="0" advAuto="0" spid="381" grpId="33"/>
      <p:bldP build="whole" bldLvl="1" animBg="1" rev="0" advAuto="0" spid="420" grpId="14"/>
      <p:bldP build="whole" bldLvl="1" animBg="1" rev="0" advAuto="0" spid="375" grpId="50"/>
      <p:bldP build="whole" bldLvl="1" animBg="1" rev="0" advAuto="0" spid="405" grpId="45"/>
      <p:bldP build="whole" bldLvl="1" animBg="1" rev="0" advAuto="0" spid="469" grpId="23"/>
      <p:bldP build="whole" bldLvl="1" animBg="1" rev="0" advAuto="0" spid="459" grpId="40"/>
      <p:bldP build="whole" bldLvl="1" animBg="1" rev="0" advAuto="0" spid="451" grpId="11"/>
      <p:bldP build="whole" bldLvl="1" animBg="1" rev="0" advAuto="0" spid="471" grpId="27"/>
      <p:bldP build="whole" bldLvl="1" animBg="1" rev="0" advAuto="0" spid="357" grpId="32"/>
      <p:bldP build="whole" bldLvl="1" animBg="1" rev="0" advAuto="0" spid="387" grpId="18"/>
      <p:bldP build="whole" bldLvl="1" animBg="1" rev="0" advAuto="0" spid="475" grpId="39"/>
      <p:bldP build="whole" bldLvl="1" animBg="1" rev="0" advAuto="0" spid="505" grpId="62"/>
      <p:bldP build="whole" bldLvl="1" animBg="1" rev="0" advAuto="0" spid="429" grpId="52"/>
      <p:bldP build="whole" bldLvl="1" animBg="1" rev="0" advAuto="0" spid="432" grpId="53"/>
      <p:bldP build="whole" bldLvl="1" animBg="1" rev="0" advAuto="0" spid="499" grpId="57"/>
      <p:bldP build="whole" bldLvl="1" animBg="1" rev="0" advAuto="0" spid="408" grpId="48"/>
      <p:bldP build="whole" bldLvl="1" animBg="1" rev="0" advAuto="0" spid="509" grpId="64"/>
      <p:bldP build="whole" bldLvl="1" animBg="1" rev="0" advAuto="0" spid="463" grpId="25"/>
      <p:bldP build="whole" bldLvl="1" animBg="1" rev="0" advAuto="0" spid="485" grpId="29"/>
      <p:bldP build="whole" bldLvl="1" animBg="1" rev="0" advAuto="0" spid="366" grpId="3"/>
      <p:bldP build="whole" bldLvl="1" animBg="1" rev="0" advAuto="0" spid="443" grpId="5"/>
      <p:bldP build="whole" bldLvl="1" animBg="1" rev="0" advAuto="0" spid="477" grpId="36"/>
      <p:bldP build="whole" bldLvl="1" animBg="1" rev="0" advAuto="0" spid="402" grpId="17"/>
      <p:bldP build="whole" bldLvl="1" animBg="1" rev="0" advAuto="0" spid="393" grpId="16"/>
      <p:bldP build="whole" bldLvl="1" animBg="1" rev="0" advAuto="0" spid="423" grpId="15"/>
      <p:bldP build="whole" bldLvl="1" animBg="1" rev="0" advAuto="0" spid="483" grpId="28"/>
      <p:bldP build="whole" bldLvl="1" animBg="1" rev="0" advAuto="0" spid="390" grpId="19"/>
      <p:bldP build="whole" bldLvl="1" animBg="1" rev="0" advAuto="0" spid="445" grpId="9"/>
      <p:bldP build="whole" bldLvl="1" animBg="1" rev="0" advAuto="0" spid="360" grpId="1"/>
      <p:bldP build="whole" bldLvl="1" animBg="1" rev="0" advAuto="0" spid="369" grpId="4"/>
      <p:bldP build="whole" bldLvl="1" animBg="1" rev="0" advAuto="0" spid="467" grpId="24"/>
      <p:bldP build="whole" bldLvl="1" animBg="1" rev="0" advAuto="0" spid="495" grpId="55"/>
      <p:bldP build="whole" bldLvl="1" animBg="1" rev="0" advAuto="0" spid="438" grpId="21"/>
      <p:bldP build="whole" bldLvl="1" animBg="1" rev="0" advAuto="0" spid="396" grpId="20"/>
      <p:bldP build="whole" bldLvl="1" animBg="1" rev="0" advAuto="0" spid="399" grpId="46"/>
      <p:bldP build="whole" bldLvl="1" animBg="1" rev="0" advAuto="0" spid="481" grpId="37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Title 6"/>
          <p:cNvSpPr txBox="1"/>
          <p:nvPr>
            <p:ph type="title"/>
          </p:nvPr>
        </p:nvSpPr>
        <p:spPr>
          <a:xfrm>
            <a:off x="7106129" y="1119893"/>
            <a:ext cx="10171742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Cross reference</a:t>
            </a:r>
          </a:p>
        </p:txBody>
      </p:sp>
      <p:pic>
        <p:nvPicPr>
          <p:cNvPr id="513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16" name="Group"/>
          <p:cNvGrpSpPr/>
          <p:nvPr/>
        </p:nvGrpSpPr>
        <p:grpSpPr>
          <a:xfrm>
            <a:off x="1270000" y="4302323"/>
            <a:ext cx="5162495" cy="2971254"/>
            <a:chOff x="0" y="0"/>
            <a:chExt cx="5162494" cy="2971253"/>
          </a:xfrm>
        </p:grpSpPr>
        <p:sp>
          <p:nvSpPr>
            <p:cNvPr id="514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5" name="package p2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p2</a:t>
              </a:r>
            </a:p>
          </p:txBody>
        </p:sp>
      </p:grpSp>
      <p:grpSp>
        <p:nvGrpSpPr>
          <p:cNvPr id="519" name="Group"/>
          <p:cNvGrpSpPr/>
          <p:nvPr/>
        </p:nvGrpSpPr>
        <p:grpSpPr>
          <a:xfrm>
            <a:off x="7533861" y="4302323"/>
            <a:ext cx="5162496" cy="2971254"/>
            <a:chOff x="0" y="0"/>
            <a:chExt cx="5162494" cy="2971253"/>
          </a:xfrm>
        </p:grpSpPr>
        <p:sp>
          <p:nvSpPr>
            <p:cNvPr id="517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18" name="package p1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p1</a:t>
              </a:r>
            </a:p>
          </p:txBody>
        </p:sp>
      </p:grpSp>
      <p:grpSp>
        <p:nvGrpSpPr>
          <p:cNvPr id="522" name="Group"/>
          <p:cNvGrpSpPr/>
          <p:nvPr/>
        </p:nvGrpSpPr>
        <p:grpSpPr>
          <a:xfrm>
            <a:off x="7533861" y="9180052"/>
            <a:ext cx="5162496" cy="2971254"/>
            <a:chOff x="0" y="0"/>
            <a:chExt cx="5162494" cy="2971253"/>
          </a:xfrm>
        </p:grpSpPr>
        <p:sp>
          <p:nvSpPr>
            <p:cNvPr id="520" name="Rectangle"/>
            <p:cNvSpPr/>
            <p:nvPr/>
          </p:nvSpPr>
          <p:spPr>
            <a:xfrm>
              <a:off x="0" y="0"/>
              <a:ext cx="5162495" cy="297125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635000" dist="63500" dir="5400000">
                <a:srgbClr val="000000">
                  <a:alpha val="50000"/>
                </a:srgbClr>
              </a:outerShdw>
            </a:effectLst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21" name="package main"/>
            <p:cNvSpPr/>
            <p:nvPr/>
          </p:nvSpPr>
          <p:spPr>
            <a:xfrm>
              <a:off x="2581247" y="1485626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/>
            <a:p>
              <a:pPr algn="ctr">
                <a:defRPr sz="4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pPr>
              <a:r>
                <a:rPr>
                  <a:solidFill>
                    <a:srgbClr val="9C27B0"/>
                  </a:solidFill>
                </a:rPr>
                <a:t>package</a:t>
              </a:r>
              <a:r>
                <a:t> main</a:t>
              </a:r>
            </a:p>
          </p:txBody>
        </p:sp>
      </p:grpSp>
      <p:pic>
        <p:nvPicPr>
          <p:cNvPr id="527" name="Connection Line" descr="Connection Line"/>
          <p:cNvPicPr>
            <a:picLocks noChangeAspect="0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35066" y="3418895"/>
            <a:ext cx="2418895" cy="668606"/>
          </a:xfrm>
          <a:prstGeom prst="rect">
            <a:avLst/>
          </a:prstGeom>
        </p:spPr>
      </p:pic>
      <p:pic>
        <p:nvPicPr>
          <p:cNvPr id="529" name="Connection Line" descr="Connection Line"/>
          <p:cNvPicPr>
            <a:picLocks noChangeAspect="0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535066" y="7522895"/>
            <a:ext cx="2418895" cy="668606"/>
          </a:xfrm>
          <a:prstGeom prst="rect">
            <a:avLst/>
          </a:prstGeom>
        </p:spPr>
      </p:pic>
      <p:pic>
        <p:nvPicPr>
          <p:cNvPr id="531" name="Connection Line" descr="Connection Line"/>
          <p:cNvPicPr>
            <a:picLocks noChangeAspect="0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969758" y="6817448"/>
            <a:ext cx="661123" cy="3124201"/>
          </a:xfrm>
          <a:prstGeom prst="rect">
            <a:avLst/>
          </a:prstGeom>
        </p:spPr>
      </p:pic>
      <p:pic>
        <p:nvPicPr>
          <p:cNvPr id="526" name="checked copy.png" descr="checked copy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4524691" y="7037154"/>
            <a:ext cx="1016001" cy="10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6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Class="entr" nodeType="afterEffect" presetSubtype="32" presetID="4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15" dur="7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9" dur="6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Class="entr" nodeType="afterEffect" presetSubtype="32" presetID="4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3" dur="7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300"/>
                            </p:stCondLst>
                            <p:childTnLst>
                              <p:par>
                                <p:cTn id="25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7" dur="6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90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mph" nodeType="afterEffect" presetSubtype="0" presetID="35" grpId="8" repeatCount="3000" fill="hold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700" fill="hold"/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2" grpId="1"/>
      <p:bldP build="whole" bldLvl="1" animBg="1" rev="0" advAuto="0" spid="519" grpId="3"/>
      <p:bldP build="whole" bldLvl="1" animBg="1" rev="0" advAuto="0" spid="529" grpId="6"/>
      <p:bldP build="whole" bldLvl="1" animBg="1" rev="0" advAuto="0" spid="531" grpId="2"/>
      <p:bldP build="whole" bldLvl="1" animBg="1" rev="0" advAuto="0" spid="526" grpId="7"/>
      <p:bldP build="whole" bldLvl="1" animBg="1" rev="0" advAuto="0" spid="526" grpId="8"/>
      <p:bldP build="whole" bldLvl="1" animBg="1" rev="0" advAuto="0" spid="527" grpId="4"/>
      <p:bldP build="whole" bldLvl="1" animBg="1" rev="0" advAuto="0" spid="516" grpId="5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0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Title 6"/>
          <p:cNvSpPr txBox="1"/>
          <p:nvPr>
            <p:ph type="title"/>
          </p:nvPr>
        </p:nvSpPr>
        <p:spPr>
          <a:xfrm>
            <a:off x="5531768" y="1119893"/>
            <a:ext cx="13320464" cy="1288881"/>
          </a:xfrm>
          <a:prstGeom prst="rect">
            <a:avLst/>
          </a:prstGeom>
        </p:spPr>
        <p:txBody>
          <a:bodyPr/>
          <a:lstStyle>
            <a:lvl1pPr algn="ctr">
              <a:defRPr sz="8000">
                <a:solidFill>
                  <a:srgbClr val="66C2FF"/>
                </a:solidFill>
              </a:defRPr>
            </a:lvl1pPr>
          </a:lstStyle>
          <a:p>
            <a:pPr/>
            <a:r>
              <a:t>File globals &amp; locals</a:t>
            </a:r>
          </a:p>
        </p:txBody>
      </p:sp>
      <p:pic>
        <p:nvPicPr>
          <p:cNvPr id="535" name="cubes.png" descr="cube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320000" y="3175000"/>
            <a:ext cx="1905000" cy="19050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9" name="Group"/>
          <p:cNvGrpSpPr/>
          <p:nvPr/>
        </p:nvGrpSpPr>
        <p:grpSpPr>
          <a:xfrm>
            <a:off x="1270000" y="4317293"/>
            <a:ext cx="5071915" cy="1765652"/>
            <a:chOff x="0" y="0"/>
            <a:chExt cx="5071914" cy="1765651"/>
          </a:xfrm>
        </p:grpSpPr>
        <p:sp>
          <p:nvSpPr>
            <p:cNvPr id="536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37" name="package name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package name</a:t>
              </a:r>
            </a:p>
          </p:txBody>
        </p:sp>
        <p:sp>
          <p:nvSpPr>
            <p:cNvPr id="538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3" name="Group"/>
          <p:cNvGrpSpPr/>
          <p:nvPr/>
        </p:nvGrpSpPr>
        <p:grpSpPr>
          <a:xfrm>
            <a:off x="1270000" y="5586610"/>
            <a:ext cx="5071915" cy="1765653"/>
            <a:chOff x="0" y="0"/>
            <a:chExt cx="5071914" cy="1765651"/>
          </a:xfrm>
        </p:grpSpPr>
        <p:sp>
          <p:nvSpPr>
            <p:cNvPr id="540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1" name="impor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imports</a:t>
              </a:r>
            </a:p>
          </p:txBody>
        </p:sp>
        <p:sp>
          <p:nvSpPr>
            <p:cNvPr id="542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47" name="Group"/>
          <p:cNvGrpSpPr/>
          <p:nvPr/>
        </p:nvGrpSpPr>
        <p:grpSpPr>
          <a:xfrm>
            <a:off x="1270000" y="8969566"/>
            <a:ext cx="5071915" cy="1765653"/>
            <a:chOff x="0" y="0"/>
            <a:chExt cx="5071914" cy="1765651"/>
          </a:xfrm>
        </p:grpSpPr>
        <p:sp>
          <p:nvSpPr>
            <p:cNvPr id="544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5" name="constant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constants</a:t>
              </a:r>
            </a:p>
          </p:txBody>
        </p:sp>
        <p:sp>
          <p:nvSpPr>
            <p:cNvPr id="546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1" name="Group"/>
          <p:cNvGrpSpPr/>
          <p:nvPr/>
        </p:nvGrpSpPr>
        <p:grpSpPr>
          <a:xfrm>
            <a:off x="1270000" y="10257829"/>
            <a:ext cx="5071915" cy="1765653"/>
            <a:chOff x="0" y="0"/>
            <a:chExt cx="5071914" cy="1765651"/>
          </a:xfrm>
        </p:grpSpPr>
        <p:sp>
          <p:nvSpPr>
            <p:cNvPr id="548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49" name="variable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variables</a:t>
              </a:r>
            </a:p>
          </p:txBody>
        </p:sp>
        <p:sp>
          <p:nvSpPr>
            <p:cNvPr id="550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5" name="Group"/>
          <p:cNvGrpSpPr/>
          <p:nvPr/>
        </p:nvGrpSpPr>
        <p:grpSpPr>
          <a:xfrm>
            <a:off x="1270000" y="11546092"/>
            <a:ext cx="5071915" cy="1765653"/>
            <a:chOff x="0" y="0"/>
            <a:chExt cx="5071914" cy="1765651"/>
          </a:xfrm>
        </p:grpSpPr>
        <p:sp>
          <p:nvSpPr>
            <p:cNvPr id="552" name="Rectangle"/>
            <p:cNvSpPr/>
            <p:nvPr/>
          </p:nvSpPr>
          <p:spPr>
            <a:xfrm>
              <a:off x="1038" y="-1"/>
              <a:ext cx="5070877" cy="991305"/>
            </a:xfrm>
            <a:prstGeom prst="rect">
              <a:avLst/>
            </a:prstGeom>
            <a:solidFill>
              <a:srgbClr val="263238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263238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  <p:sp>
          <p:nvSpPr>
            <p:cNvPr id="553" name="functions"/>
            <p:cNvSpPr/>
            <p:nvPr/>
          </p:nvSpPr>
          <p:spPr>
            <a:xfrm>
              <a:off x="844184" y="495651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42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functions</a:t>
              </a:r>
            </a:p>
          </p:txBody>
        </p:sp>
        <p:sp>
          <p:nvSpPr>
            <p:cNvPr id="554" name="Rectangle"/>
            <p:cNvSpPr/>
            <p:nvPr/>
          </p:nvSpPr>
          <p:spPr>
            <a:xfrm>
              <a:off x="0" y="0"/>
              <a:ext cx="530148" cy="991304"/>
            </a:xfrm>
            <a:prstGeom prst="rect">
              <a:avLst/>
            </a:prstGeom>
            <a:solidFill>
              <a:srgbClr val="03A9F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58" name="Group"/>
          <p:cNvGrpSpPr/>
          <p:nvPr/>
        </p:nvGrpSpPr>
        <p:grpSpPr>
          <a:xfrm>
            <a:off x="1139726" y="3536041"/>
            <a:ext cx="2579838" cy="1270001"/>
            <a:chOff x="0" y="503237"/>
            <a:chExt cx="2579837" cy="1270000"/>
          </a:xfrm>
        </p:grpSpPr>
        <p:sp>
          <p:nvSpPr>
            <p:cNvPr id="556" name="Loc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Locals</a:t>
              </a:r>
            </a:p>
          </p:txBody>
        </p:sp>
        <p:sp>
          <p:nvSpPr>
            <p:cNvPr id="557" name="Rectangle"/>
            <p:cNvSpPr/>
            <p:nvPr/>
          </p:nvSpPr>
          <p:spPr>
            <a:xfrm>
              <a:off x="126361" y="878099"/>
              <a:ext cx="2453477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  <p:grpSp>
        <p:nvGrpSpPr>
          <p:cNvPr id="561" name="Group"/>
          <p:cNvGrpSpPr/>
          <p:nvPr/>
        </p:nvGrpSpPr>
        <p:grpSpPr>
          <a:xfrm>
            <a:off x="1139726" y="8169370"/>
            <a:ext cx="2991990" cy="1270001"/>
            <a:chOff x="0" y="503237"/>
            <a:chExt cx="2991989" cy="1270000"/>
          </a:xfrm>
        </p:grpSpPr>
        <p:sp>
          <p:nvSpPr>
            <p:cNvPr id="559" name="Globals"/>
            <p:cNvSpPr/>
            <p:nvPr/>
          </p:nvSpPr>
          <p:spPr>
            <a:xfrm>
              <a:off x="0" y="50323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1437" tIns="71437" rIns="71437" bIns="71437" numCol="1" anchor="ctr">
              <a:spAutoFit/>
            </a:bodyPr>
            <a:lstStyle>
              <a:lvl1pPr>
                <a:defRPr sz="5000">
                  <a:solidFill>
                    <a:srgbClr val="FFFFFF"/>
                  </a:solidFill>
                  <a:latin typeface="Meslo LG M for Powerline"/>
                  <a:ea typeface="Meslo LG M for Powerline"/>
                  <a:cs typeface="Meslo LG M for Powerline"/>
                  <a:sym typeface="Meslo LG M for Powerline"/>
                </a:defRPr>
              </a:lvl1pPr>
            </a:lstStyle>
            <a:p>
              <a:pPr/>
              <a:r>
                <a:t>Globals</a:t>
              </a:r>
            </a:p>
          </p:txBody>
        </p:sp>
        <p:sp>
          <p:nvSpPr>
            <p:cNvPr id="560" name="Rectangle"/>
            <p:cNvSpPr/>
            <p:nvPr/>
          </p:nvSpPr>
          <p:spPr>
            <a:xfrm>
              <a:off x="126361" y="865399"/>
              <a:ext cx="2865629" cy="185242"/>
            </a:xfrm>
            <a:prstGeom prst="rect">
              <a:avLst/>
            </a:prstGeom>
            <a:solidFill>
              <a:srgbClr val="00BCD4"/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  <a:defRPr cap="all" sz="3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DIN Condensed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fast" advClick="1" p14:dur="699">
        <p:push dir="u"/>
      </p:transition>
    </mc:Choice>
    <mc:Fallback>
      <p:transition spd="fast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7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00" fill="hold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32" presetID="4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22" dur="7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00"/>
                            </p:stCondLst>
                            <p:childTnLst>
                              <p:par>
                                <p:cTn id="24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7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7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700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100"/>
                            </p:stCondLst>
                            <p:childTnLst>
                              <p:par>
                                <p:cTn id="34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7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00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55" grpId="7"/>
      <p:bldP build="whole" bldLvl="1" animBg="1" rev="0" advAuto="0" spid="558" grpId="1"/>
      <p:bldP build="whole" bldLvl="1" animBg="1" rev="0" advAuto="0" spid="543" grpId="3"/>
      <p:bldP build="whole" bldLvl="1" animBg="1" rev="0" advAuto="0" spid="547" grpId="5"/>
      <p:bldP build="whole" bldLvl="1" animBg="1" rev="0" advAuto="0" spid="539" grpId="2"/>
      <p:bldP build="whole" bldLvl="1" animBg="1" rev="0" advAuto="0" spid="561" grpId="4"/>
      <p:bldP build="whole" bldLvl="1" animBg="1" rev="0" advAuto="0" spid="551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ctr" defTabSz="821531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3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 upright="0">
        <a:spAutoFit/>
      </a:bodyPr>
      <a:lstStyle>
        <a:defPPr marL="0" marR="0" indent="0" algn="l" defTabSz="821531" rtl="0" fontAlgn="auto" latinLnBrk="0" hangingPunct="0">
          <a:lnSpc>
            <a:spcPct val="10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8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