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13df4a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13df4a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613df4af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613df4a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54950" y="-219700"/>
            <a:ext cx="7801500" cy="14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KCSE Results Analysis 2006-2020 </a:t>
            </a:r>
            <a:endParaRPr sz="4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1176027"/>
            <a:ext cx="7801500" cy="3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presentation of the results from an analysis conducted on Kenya Certificate of Secondary Education examinations results from the year 2006 to 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Objective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To identify trends and patterns in the performance of students who sat for KCSE in the said years.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5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03375" y="504025"/>
            <a:ext cx="199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03375" y="4600725"/>
            <a:ext cx="904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Graph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showing how the number of students sitting for KCSE changed over the years.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48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44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03375" y="4484400"/>
            <a:ext cx="861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Graph showing percentage of students per gender who got direct entry to the university. These are the students who had C+ and above.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20779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020950" y="4768725"/>
            <a:ext cx="10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46136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10150" y="4613650"/>
            <a:ext cx="734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This graph shows the distribution of different grades by Gender.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61825" y="51700"/>
            <a:ext cx="734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Conclusion</a:t>
            </a:r>
            <a:endParaRPr b="1" sz="3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84950" y="1796350"/>
            <a:ext cx="734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61825" y="684925"/>
            <a:ext cx="8387100" cy="4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-The number of candidates sitting for KCSE has increased over the years showing that more young kenyans are getting an education.</a:t>
            </a:r>
            <a:endParaRPr sz="1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-The percentage of students getting direct entry to University has decreased from 2016 to  2020 with less than a quarter(25%) getting direct entry.</a:t>
            </a:r>
            <a:endParaRPr sz="1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-With an increase in </a:t>
            </a: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</a:t>
            </a: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number of students sitting exams the percentage of direct entry </a:t>
            </a: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students</a:t>
            </a: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should</a:t>
            </a: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also increase.</a:t>
            </a:r>
            <a:endParaRPr sz="1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Given the continued efforts to get more </a:t>
            </a: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girls </a:t>
            </a: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 school, compared to male students lesser girls still sit for the exams. This might be due to other factors not presented in the data.</a:t>
            </a:r>
            <a:endParaRPr sz="1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-The higher grades are still significantly low meaning not many students get C+ and above. Therefore, few students get direct entry to pursue degree courses.</a:t>
            </a:r>
            <a:endParaRPr sz="1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In 2015 there was a high number in exam irregularities which may have affected the quality of results.</a:t>
            </a:r>
            <a:endParaRPr sz="1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Exam irregularities should also be included in the data to give a more comprehensive understanding on how it a</a:t>
            </a: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ffects</a:t>
            </a: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the quality of results.</a:t>
            </a:r>
            <a:endParaRPr sz="1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