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7AAAA-5327-4253-94DC-A30D41F895EE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D93B8E-BED1-4D99-B0EC-E529333A8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134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48D896-4D20-D26C-CE5D-B5268F6CB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11C092-CF51-7EBF-9BDF-CFC48FB2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4AC164-0188-6EF2-CAC8-521BBAD38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8E94-5899-4B96-B6B2-C51DA2B6172C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308D3D-6326-0C52-0E07-A70A565E5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46EB62-668A-9233-653A-B259CC5D3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C42B-8A79-41C6-998B-7685C777D2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663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A70245-EEEF-4262-F993-C029114E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45D15D-539A-20BB-751C-4DA3FDDAC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0BF4DD-AC20-FE5A-4BA4-8E36EEF54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8E94-5899-4B96-B6B2-C51DA2B6172C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A7C76D-43FD-8EFB-9C76-4CD951E0F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8F334-8A36-1551-4436-065980F8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C42B-8A79-41C6-998B-7685C777D2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111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F803351-6239-A712-3C5C-D068D9B9C4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0513D3-8246-E315-B834-496532613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D75F60-74AB-879A-D7E8-67E3DA486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8E94-5899-4B96-B6B2-C51DA2B6172C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613751-9BC2-7733-1DE6-6987ED970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2CEEA6-B082-9BBC-7BB8-B57BAA100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C42B-8A79-41C6-998B-7685C777D2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10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E6155-6B37-0F55-825E-F77FC7B8B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D53E82-6C8D-6679-6981-31B576C38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14D3DE-70A4-D857-A70F-34579D000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8E94-5899-4B96-B6B2-C51DA2B6172C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2B15BC-7DBB-7E20-34A7-508C07D6C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452A64-BE44-8E28-8810-3FEDC8AE9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C42B-8A79-41C6-998B-7685C777D2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868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BF0870-FA18-2BDE-FDFA-09233030F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515034-8088-742D-7478-B22BDE2FD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FBEC05-35A8-E31C-4F28-0F0EA4D63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8E94-5899-4B96-B6B2-C51DA2B6172C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CA33A3-621F-8C07-B3BB-4AAB891B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99A4F3-B41F-1F7A-6415-42743DF6F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C42B-8A79-41C6-998B-7685C777D2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557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C8F2D-7CCD-875B-87DC-E3DEF0311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22E3D9-D681-D3B5-37E4-D5F3BF5ED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D21606-253C-5CA3-7B6B-BA87609F9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B654E9-553A-AD6A-5104-3720AD4D9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8E94-5899-4B96-B6B2-C51DA2B6172C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37E9E4-FF7C-5D47-848B-068689265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175447-7B50-FB92-A898-B87F79752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C42B-8A79-41C6-998B-7685C777D2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32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CAF345-EF71-A315-C638-2D48805ED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04A8F2-75E0-E035-646B-54F2891A4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05D7B5-3CF3-78EF-57DA-62C62F059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85DDD7-7D88-7CB7-8340-0E5638DC0B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58807D-90F7-182F-B43C-4176E09E5B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C9A0774-61D6-C429-0577-1D70F6800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8E94-5899-4B96-B6B2-C51DA2B6172C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E0B1ECE-C1E1-2CA9-731A-40D118656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E043812-8029-418F-BD0B-EC2CF58FE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C42B-8A79-41C6-998B-7685C777D2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635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ECA1C-9D44-AC63-F491-EE2BCBB25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234D51-9673-3BBF-699F-AAE1674F5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8E94-5899-4B96-B6B2-C51DA2B6172C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29FDAD-84B9-9BCD-4330-14D865BDE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3E865F-9E65-35D7-0F55-85DFBCD48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C42B-8A79-41C6-998B-7685C777D2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2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660107-8478-F875-183D-004745A80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8E94-5899-4B96-B6B2-C51DA2B6172C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9B9731-D1A1-4B33-77B7-0B831EF60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1E21EB-01C1-7BEF-A791-B1C6A335F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C42B-8A79-41C6-998B-7685C777D2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268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DF2154-A6BC-4B00-16F8-CDB6DD83D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D74619-B010-9F98-FC4D-6BB74F08D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51ED61-55FC-4506-BCDA-8692D91BC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05C447-011C-F9CD-8B0D-FA3EA0A2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8E94-5899-4B96-B6B2-C51DA2B6172C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F10D0A-B1D5-E06F-E716-95093F0EF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4537D1-936C-E0A6-4861-6BA209309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C42B-8A79-41C6-998B-7685C777D2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447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E3B1AC-09E6-4D0A-33D3-092A9C865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08E844-B6B7-5436-2056-67364A909D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F0B1E5-583C-5C4B-1C60-2ED007524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EA84F6-A09C-3A72-DE80-B111C3569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8E94-5899-4B96-B6B2-C51DA2B6172C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196B94-5736-D864-CC51-D7B0C5F42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346A3C-1CDB-AF6B-2B07-A19C721EC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C42B-8A79-41C6-998B-7685C777D2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660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A79E56E-3D0E-1C6D-8DBB-B2AEDF7EA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FFE0F8-36E1-6899-AFFE-2EA77953F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A0D037-BDF1-F402-4A20-7C8C7C52DA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C8E94-5899-4B96-B6B2-C51DA2B6172C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89778C-5DBC-11A5-EB22-C9204BDF9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64CBCE-1E8B-0DA0-844D-35291DE4C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8C42B-8A79-41C6-998B-7685C777D2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934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 descr="男子的脸部特写黑白照&#10;&#10;低可信度描述已自动生成">
            <a:extLst>
              <a:ext uri="{FF2B5EF4-FFF2-40B4-BE49-F238E27FC236}">
                <a16:creationId xmlns:a16="http://schemas.microsoft.com/office/drawing/2014/main" id="{69D8ACBA-6023-230A-037C-D0C2CE4B0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3" y="1119116"/>
            <a:ext cx="9128391" cy="2213635"/>
          </a:xfrm>
          <a:prstGeom prst="rect">
            <a:avLst/>
          </a:prstGeom>
        </p:spPr>
      </p:pic>
      <p:sp>
        <p:nvSpPr>
          <p:cNvPr id="16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D0DF34D-0E8D-D3F8-32FD-A6BD75633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9304" y="3429000"/>
            <a:ext cx="8921672" cy="1713305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4400" b="0" i="0" dirty="0">
                <a:effectLst/>
                <a:latin typeface="Arial" panose="020B0604020202020204" pitchFamily="34" charset="0"/>
              </a:rPr>
              <a:t>Deep Learning Methods for Alzheimer’s Disease Prediction</a:t>
            </a:r>
            <a:endParaRPr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592953-861F-9FD8-8D03-584EA2D849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9303" y="5142305"/>
            <a:ext cx="7321298" cy="753165"/>
          </a:xfrm>
        </p:spPr>
        <p:txBody>
          <a:bodyPr anchor="t">
            <a:normAutofit/>
          </a:bodyPr>
          <a:lstStyle/>
          <a:p>
            <a:pPr algn="l"/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Longling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Tian, Fang Shu, 12/09/2022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17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BFE24-2159-3893-7068-F8EB64BE1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97537F-0260-F6F5-B64C-098511077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en-US" altLang="zh-CN" dirty="0"/>
              <a:t>: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MRI Image                   Stage of Alzheimer Disease</a:t>
            </a:r>
          </a:p>
          <a:p>
            <a:endParaRPr lang="en-US" altLang="zh-CN" dirty="0"/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Raees et.al.: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AlexNet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, VGG16&amp;19: ~80% Accuracy</a:t>
            </a:r>
          </a:p>
          <a:p>
            <a:pPr marL="0" indent="0">
              <a:buNone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	Islam et.al.: InceptionV4 and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ResNet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: ~92% Accuracy</a:t>
            </a:r>
          </a:p>
          <a:p>
            <a:pPr marL="0" indent="0">
              <a:buNone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	ADNI Dataset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AA5C051A-2FC9-E8E2-0D7A-F955E1939013}"/>
              </a:ext>
            </a:extLst>
          </p:cNvPr>
          <p:cNvSpPr/>
          <p:nvPr/>
        </p:nvSpPr>
        <p:spPr>
          <a:xfrm>
            <a:off x="3801438" y="1900718"/>
            <a:ext cx="1058238" cy="2876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856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BFE24-2159-3893-7068-F8EB64BE1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5777E19-1B55-A949-7A6F-FEA3956E4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89" y="1690688"/>
            <a:ext cx="3943350" cy="4010025"/>
          </a:xfrm>
          <a:prstGeom prst="rect">
            <a:avLst/>
          </a:prstGeom>
        </p:spPr>
      </p:pic>
      <p:pic>
        <p:nvPicPr>
          <p:cNvPr id="10" name="图片 9" descr="图片包含 动物, 齿轮, 照片, 户外&#10;&#10;描述已自动生成">
            <a:extLst>
              <a:ext uri="{FF2B5EF4-FFF2-40B4-BE49-F238E27FC236}">
                <a16:creationId xmlns:a16="http://schemas.microsoft.com/office/drawing/2014/main" id="{89E0B7BA-53FF-21E3-7153-8ED012BF1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270" y="1953534"/>
            <a:ext cx="1676400" cy="1981200"/>
          </a:xfrm>
          <a:prstGeom prst="rect">
            <a:avLst/>
          </a:prstGeom>
        </p:spPr>
      </p:pic>
      <p:pic>
        <p:nvPicPr>
          <p:cNvPr id="12" name="图片 11" descr="图片包含 动物, 水果, 照片, 看着&#10;&#10;描述已自动生成">
            <a:extLst>
              <a:ext uri="{FF2B5EF4-FFF2-40B4-BE49-F238E27FC236}">
                <a16:creationId xmlns:a16="http://schemas.microsoft.com/office/drawing/2014/main" id="{23D6AC3D-2DFB-5E2C-4C19-1086905406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670" y="3934414"/>
            <a:ext cx="1676400" cy="1981200"/>
          </a:xfrm>
          <a:prstGeom prst="rect">
            <a:avLst/>
          </a:prstGeom>
        </p:spPr>
      </p:pic>
      <p:pic>
        <p:nvPicPr>
          <p:cNvPr id="14" name="图片 13" descr="图片包含 动物, 披萨, 照片, 看着&#10;&#10;描述已自动生成">
            <a:extLst>
              <a:ext uri="{FF2B5EF4-FFF2-40B4-BE49-F238E27FC236}">
                <a16:creationId xmlns:a16="http://schemas.microsoft.com/office/drawing/2014/main" id="{DA8905AB-7B75-BCA5-8AF1-D7F548D9BD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070" y="1979807"/>
            <a:ext cx="1676400" cy="1981200"/>
          </a:xfrm>
          <a:prstGeom prst="rect">
            <a:avLst/>
          </a:prstGeom>
        </p:spPr>
      </p:pic>
      <p:pic>
        <p:nvPicPr>
          <p:cNvPr id="16" name="图片 15" descr="图片包含 苹果, 动物, 水果, 照片&#10;&#10;描述已自动生成">
            <a:extLst>
              <a:ext uri="{FF2B5EF4-FFF2-40B4-BE49-F238E27FC236}">
                <a16:creationId xmlns:a16="http://schemas.microsoft.com/office/drawing/2014/main" id="{13FE8408-14FE-18C6-11FA-6FC87D4858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470" y="3961007"/>
            <a:ext cx="16764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957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BFE24-2159-3893-7068-F8EB64BE1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97537F-0260-F6F5-B64C-098511077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</a:t>
            </a:r>
            <a:r>
              <a:rPr lang="en-US" altLang="zh-CN" dirty="0"/>
              <a:t>: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VGG16, ResNet50, InceptionV3</a:t>
            </a:r>
          </a:p>
          <a:p>
            <a:endParaRPr lang="en-US" altLang="zh-CN" dirty="0"/>
          </a:p>
          <a:p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28BE2BD-7354-86E8-5B70-52E35D955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352" y="2724289"/>
            <a:ext cx="5104955" cy="198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C566513-7C4B-E033-3946-BA8417282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59" y="2724289"/>
            <a:ext cx="3108793" cy="182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he architecture of ResNet-50 model.">
            <a:extLst>
              <a:ext uri="{FF2B5EF4-FFF2-40B4-BE49-F238E27FC236}">
                <a16:creationId xmlns:a16="http://schemas.microsoft.com/office/drawing/2014/main" id="{2EBAAFEF-6683-847A-6C9E-7240899DE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554" y="2793401"/>
            <a:ext cx="3430798" cy="198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4954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BFE24-2159-3893-7068-F8EB64BE1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Results – Baseline and Final ResNet-50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图片 9" descr="图表&#10;&#10;描述已自动生成">
            <a:extLst>
              <a:ext uri="{FF2B5EF4-FFF2-40B4-BE49-F238E27FC236}">
                <a16:creationId xmlns:a16="http://schemas.microsoft.com/office/drawing/2014/main" id="{62B7075E-9ACD-2480-2601-1A1A7FD21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387" y="1777429"/>
            <a:ext cx="6596010" cy="494700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FE76BFB-5D46-1AD3-2338-B2C839D50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45" y="1690688"/>
            <a:ext cx="5889722" cy="1325564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4F4B9A69-204A-06E8-3D70-FBA9A2E8D170}"/>
              </a:ext>
            </a:extLst>
          </p:cNvPr>
          <p:cNvSpPr txBox="1"/>
          <p:nvPr/>
        </p:nvSpPr>
        <p:spPr>
          <a:xfrm>
            <a:off x="1212352" y="4341815"/>
            <a:ext cx="4113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&gt; 60% Recall on every class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55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597B6E-89B5-591E-03AA-2A4ED451E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023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Results – Data Augmentation</a:t>
            </a:r>
            <a:endParaRPr lang="zh-CN" altLang="en-US" dirty="0"/>
          </a:p>
        </p:txBody>
      </p:sp>
      <p:pic>
        <p:nvPicPr>
          <p:cNvPr id="5" name="内容占位符 4" descr="图表&#10;&#10;描述已自动生成">
            <a:extLst>
              <a:ext uri="{FF2B5EF4-FFF2-40B4-BE49-F238E27FC236}">
                <a16:creationId xmlns:a16="http://schemas.microsoft.com/office/drawing/2014/main" id="{E76F4A77-EBA6-D9A4-C08F-21F3CA9A0C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458" y="3119525"/>
            <a:ext cx="4019565" cy="3738476"/>
          </a:xfrm>
        </p:spPr>
      </p:pic>
      <p:pic>
        <p:nvPicPr>
          <p:cNvPr id="7" name="图片 6" descr="图表&#10;&#10;描述已自动生成">
            <a:extLst>
              <a:ext uri="{FF2B5EF4-FFF2-40B4-BE49-F238E27FC236}">
                <a16:creationId xmlns:a16="http://schemas.microsoft.com/office/drawing/2014/main" id="{159F9272-57F0-4992-DE90-D738A198B5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501" y="3285461"/>
            <a:ext cx="4281695" cy="3572539"/>
          </a:xfrm>
          <a:prstGeom prst="rect">
            <a:avLst/>
          </a:prstGeom>
        </p:spPr>
      </p:pic>
      <p:pic>
        <p:nvPicPr>
          <p:cNvPr id="9" name="图片 8" descr="图表&#10;&#10;中度可信度描述已自动生成">
            <a:extLst>
              <a:ext uri="{FF2B5EF4-FFF2-40B4-BE49-F238E27FC236}">
                <a16:creationId xmlns:a16="http://schemas.microsoft.com/office/drawing/2014/main" id="{FE3F3E6B-8B2B-E3EA-A8E6-B36EBCA562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947" y="1288140"/>
            <a:ext cx="3944498" cy="2629666"/>
          </a:xfrm>
          <a:prstGeom prst="rect">
            <a:avLst/>
          </a:prstGeom>
        </p:spPr>
      </p:pic>
      <p:pic>
        <p:nvPicPr>
          <p:cNvPr id="11" name="图片 10" descr="图表&#10;&#10;描述已自动生成">
            <a:extLst>
              <a:ext uri="{FF2B5EF4-FFF2-40B4-BE49-F238E27FC236}">
                <a16:creationId xmlns:a16="http://schemas.microsoft.com/office/drawing/2014/main" id="{36F7BABB-A7BF-FF08-95D4-437EEC7CCE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29" y="1288140"/>
            <a:ext cx="4135083" cy="275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585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93617D-CA51-2805-856B-21DAAAE33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Novelty – Contrastive Learning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848372-7D26-5A75-5CE0-AA6661C65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 descr="图表&#10;&#10;描述已自动生成">
            <a:extLst>
              <a:ext uri="{FF2B5EF4-FFF2-40B4-BE49-F238E27FC236}">
                <a16:creationId xmlns:a16="http://schemas.microsoft.com/office/drawing/2014/main" id="{C6B3DD30-6739-2ABE-1E02-63C67F652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300" y="1758156"/>
            <a:ext cx="6068422" cy="4553744"/>
          </a:xfrm>
          <a:prstGeom prst="rect">
            <a:avLst/>
          </a:prstGeom>
        </p:spPr>
      </p:pic>
      <p:pic>
        <p:nvPicPr>
          <p:cNvPr id="4" name="图片 3" descr="图表&#10;&#10;描述已自动生成">
            <a:extLst>
              <a:ext uri="{FF2B5EF4-FFF2-40B4-BE49-F238E27FC236}">
                <a16:creationId xmlns:a16="http://schemas.microsoft.com/office/drawing/2014/main" id="{24A8AA49-949E-C74C-C2AF-E622D10CF4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45" y="1639318"/>
            <a:ext cx="6161615" cy="462121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32B2178-7759-15F1-C9EA-087AC089AAF4}"/>
              </a:ext>
            </a:extLst>
          </p:cNvPr>
          <p:cNvSpPr txBox="1"/>
          <p:nvPr/>
        </p:nvSpPr>
        <p:spPr>
          <a:xfrm>
            <a:off x="1483340" y="6176963"/>
            <a:ext cx="2864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Semi-supervised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34D2094-9875-C8C1-BDA0-7927A258ECCA}"/>
              </a:ext>
            </a:extLst>
          </p:cNvPr>
          <p:cNvSpPr txBox="1"/>
          <p:nvPr/>
        </p:nvSpPr>
        <p:spPr>
          <a:xfrm>
            <a:off x="8058813" y="6176963"/>
            <a:ext cx="1984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Supervised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128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89</Words>
  <Application>Microsoft Office PowerPoint</Application>
  <PresentationFormat>宽屏</PresentationFormat>
  <Paragraphs>22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Times New Roman</vt:lpstr>
      <vt:lpstr>Office 主题​​</vt:lpstr>
      <vt:lpstr>Deep Learning Methods for Alzheimer’s Disease Prediction</vt:lpstr>
      <vt:lpstr>Background</vt:lpstr>
      <vt:lpstr>Dataset</vt:lpstr>
      <vt:lpstr>Methods</vt:lpstr>
      <vt:lpstr>Results – Baseline and Final ResNet-50</vt:lpstr>
      <vt:lpstr>Results – Data Augmentation</vt:lpstr>
      <vt:lpstr>Novelty – Contrastive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Methods for Alzheimer’s Disease Prediction</dc:title>
  <dc:creator>田 隆凌</dc:creator>
  <cp:lastModifiedBy>田 隆凌</cp:lastModifiedBy>
  <cp:revision>7</cp:revision>
  <dcterms:created xsi:type="dcterms:W3CDTF">2022-12-10T03:58:24Z</dcterms:created>
  <dcterms:modified xsi:type="dcterms:W3CDTF">2022-12-10T06:28:32Z</dcterms:modified>
</cp:coreProperties>
</file>