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5" r:id="rId12"/>
    <p:sldId id="276" r:id="rId13"/>
    <p:sldId id="274" r:id="rId14"/>
    <p:sldId id="265" r:id="rId15"/>
    <p:sldId id="267" r:id="rId16"/>
    <p:sldId id="268" r:id="rId17"/>
    <p:sldId id="269" r:id="rId18"/>
    <p:sldId id="270" r:id="rId19"/>
    <p:sldId id="277" r:id="rId20"/>
    <p:sldId id="278" r:id="rId21"/>
    <p:sldId id="279" r:id="rId22"/>
    <p:sldId id="272"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cpp-goto-stat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r>
              <a:rPr lang="en-US" dirty="0" smtClean="0"/>
              <a:t>Justin Simon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a:t>
            </a:r>
            <a:r>
              <a:rPr lang="en-US" dirty="0" smtClean="0"/>
              <a:t>is </a:t>
            </a:r>
            <a:r>
              <a:rPr lang="en-US" dirty="0" smtClean="0"/>
              <a:t>a write once, run anywhere </a:t>
            </a:r>
            <a:r>
              <a:rPr lang="en-US" dirty="0" smtClean="0"/>
              <a:t>language</a:t>
            </a:r>
          </a:p>
          <a:p>
            <a:r>
              <a:rPr lang="en-US" dirty="0" smtClean="0"/>
              <a:t>Java </a:t>
            </a:r>
            <a:r>
              <a:rPr lang="en-US" dirty="0" smtClean="0"/>
              <a:t>provides a software-based platform</a:t>
            </a:r>
            <a:r>
              <a:rPr lang="en-US" dirty="0" smtClean="0"/>
              <a:t>.</a:t>
            </a:r>
          </a:p>
          <a:p>
            <a:r>
              <a:rPr lang="en-US" dirty="0" smtClean="0"/>
              <a:t>Runs </a:t>
            </a:r>
            <a:r>
              <a:rPr lang="en-US" dirty="0" smtClean="0"/>
              <a:t>on top of other hardware-based platforms. </a:t>
            </a:r>
            <a:endParaRPr lang="en-US" dirty="0" smtClean="0"/>
          </a:p>
          <a:p>
            <a:r>
              <a:rPr lang="en-US" dirty="0" smtClean="0"/>
              <a:t>It </a:t>
            </a:r>
            <a:r>
              <a:rPr lang="en-US" dirty="0" smtClean="0"/>
              <a:t>has two components:</a:t>
            </a:r>
          </a:p>
          <a:p>
            <a:r>
              <a:rPr lang="en-US" dirty="0" smtClean="0"/>
              <a:t>   Runtime Environment</a:t>
            </a:r>
            <a:endParaRPr lang="en-US" dirty="0" smtClean="0"/>
          </a:p>
          <a:p>
            <a:r>
              <a:rPr lang="en-US" dirty="0" smtClean="0"/>
              <a:t>    API(Application </a:t>
            </a:r>
            <a:r>
              <a:rPr lang="en-US" dirty="0" smtClean="0"/>
              <a:t>Programming Interface)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t>
            </a:r>
            <a:r>
              <a:rPr lang="en-US" sz="1400" dirty="0" smtClean="0"/>
              <a:t>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a:t>
            </a:r>
            <a:r>
              <a:rPr lang="en-US" sz="1400" dirty="0" smtClean="0"/>
              <a:t>memory</a:t>
            </a:r>
          </a:p>
          <a:p>
            <a:r>
              <a:rPr lang="en-US" sz="1400" b="1" dirty="0" smtClean="0"/>
              <a:t>void</a:t>
            </a:r>
            <a:r>
              <a:rPr lang="en-US" sz="1400" dirty="0" smtClean="0"/>
              <a:t> is the return </a:t>
            </a:r>
            <a:r>
              <a:rPr lang="en-US" sz="1400" dirty="0" smtClean="0"/>
              <a:t>type </a:t>
            </a:r>
            <a:r>
              <a:rPr lang="en-US" sz="1400" dirty="0" smtClean="0"/>
              <a:t>of the method. It means it doesn't return any </a:t>
            </a:r>
            <a:r>
              <a:rPr lang="en-US" sz="1400" dirty="0" smtClean="0"/>
              <a:t>value</a:t>
            </a:r>
          </a:p>
          <a:p>
            <a:r>
              <a:rPr lang="en-US" sz="1400" b="1" dirty="0" smtClean="0"/>
              <a:t>main</a:t>
            </a:r>
            <a:r>
              <a:rPr lang="en-US" sz="1400" dirty="0" smtClean="0"/>
              <a:t> represents the starting point of the </a:t>
            </a:r>
            <a:r>
              <a:rPr lang="en-US" sz="1400" dirty="0" smtClean="0"/>
              <a:t>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endParaRPr lang="en-US" sz="1400" dirty="0" smtClean="0"/>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764294"/>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rId2"/>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strictfp</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a:t>
            </a:r>
            <a:r>
              <a:rPr lang="en-US" sz="1200" dirty="0" smtClean="0">
                <a:latin typeface="Times New Roman" pitchFamily="18" charset="0"/>
                <a:cs typeface="Times New Roman" pitchFamily="18" charset="0"/>
              </a:rPr>
              <a:t>Tools(to provide an environment to develop your java </a:t>
            </a:r>
            <a:r>
              <a:rPr lang="en-US" sz="1200" dirty="0" smtClean="0">
                <a:latin typeface="Times New Roman" pitchFamily="18" charset="0"/>
                <a:cs typeface="Times New Roman" pitchFamily="18" charset="0"/>
              </a:rPr>
              <a:t>programs)</a:t>
            </a:r>
          </a:p>
          <a:p>
            <a:pPr fontAlgn="base">
              <a:buNone/>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JRE </a:t>
            </a:r>
            <a:r>
              <a:rPr lang="en-US" sz="1200" dirty="0" smtClean="0">
                <a:latin typeface="Times New Roman" pitchFamily="18" charset="0"/>
                <a:cs typeface="Times New Roman" pitchFamily="18" charset="0"/>
              </a:rPr>
              <a:t>(to execute your java program</a:t>
            </a:r>
            <a:r>
              <a:rPr lang="en-US" sz="1200" dirty="0" smtClean="0">
                <a:latin typeface="Times New Roman" pitchFamily="18" charset="0"/>
                <a:cs typeface="Times New Roman" pitchFamily="18" charset="0"/>
              </a:rPr>
              <a:t>)</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r>
              <a:rPr lang="en-US" sz="1200" dirty="0" smtClean="0"/>
              <a:t>.</a:t>
            </a:r>
          </a:p>
          <a:p>
            <a:pPr fontAlgn="base">
              <a:buNone/>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a:t>
            </a:r>
            <a:r>
              <a:rPr lang="en-US" sz="1200" b="1" dirty="0" smtClean="0"/>
              <a:t> </a:t>
            </a:r>
            <a:r>
              <a:rPr lang="en-US" sz="1200" b="1" u="sng" dirty="0" smtClean="0">
                <a:hlinkClick r:id="rId2"/>
              </a:rPr>
              <a:t>JVM</a:t>
            </a:r>
            <a:r>
              <a:rPr lang="en-US" sz="1200" u="sng" dirty="0" smtClean="0">
                <a:hlinkClick r:id="rId2"/>
              </a:rPr>
              <a:t> (</a:t>
            </a:r>
            <a:r>
              <a:rPr lang="en-US" sz="1200" b="1" u="sng" dirty="0" smtClean="0">
                <a:hlinkClick r:id="rId2"/>
              </a:rPr>
              <a:t>Java Virtual Machine)</a:t>
            </a:r>
            <a:r>
              <a:rPr lang="en-US" sz="1200" b="1" dirty="0" smtClean="0"/>
              <a:t> </a:t>
            </a:r>
            <a:r>
              <a:rPr lang="en-US" sz="1200" dirty="0" smtClean="0"/>
              <a:t>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hlinkClick r:id="rId3"/>
              </a:rPr>
              <a:t>i</a:t>
            </a:r>
            <a:r>
              <a:rPr lang="en-US" sz="1200" b="1" i="1" u="sng" dirty="0" smtClean="0">
                <a:hlinkClick r:id="rId3"/>
              </a:rPr>
              <a:t>nterpreter</a:t>
            </a:r>
            <a:r>
              <a:rPr lang="en-US" sz="1200" b="1" dirty="0" smtClean="0"/>
              <a:t>.</a:t>
            </a:r>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493</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Course</vt:lpstr>
      <vt:lpstr>Slide 2</vt:lpstr>
      <vt:lpstr>Slide 3</vt:lpstr>
      <vt:lpstr>Platform</vt:lpstr>
      <vt:lpstr>Application</vt:lpstr>
      <vt:lpstr>Types of Application</vt:lpstr>
      <vt:lpstr>Slide 7</vt:lpstr>
      <vt:lpstr>Features</vt:lpstr>
      <vt:lpstr>Different from Other Technology</vt:lpstr>
      <vt:lpstr>Platform Independent </vt:lpstr>
      <vt:lpstr>Flow of Java programe</vt:lpstr>
      <vt:lpstr>Slide 12</vt:lpstr>
      <vt:lpstr>Diff between C++ &amp; Java</vt:lpstr>
      <vt:lpstr>Releases</vt:lpstr>
      <vt:lpstr>JDK Installation Path</vt:lpstr>
      <vt:lpstr>Set up </vt:lpstr>
      <vt:lpstr>To Identify Jdk, Java compiler version</vt:lpstr>
      <vt:lpstr>Compile the program from Terminal/Command Prompt</vt:lpstr>
      <vt:lpstr>Diff ways to Initiate</vt:lpstr>
      <vt:lpstr>JDK,JRE,JVM</vt:lpstr>
      <vt:lpstr>Slide 21</vt:lpstr>
      <vt:lpstr>Slide 22</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17</cp:revision>
  <dcterms:created xsi:type="dcterms:W3CDTF">2022-05-06T05:32:11Z</dcterms:created>
  <dcterms:modified xsi:type="dcterms:W3CDTF">2022-05-11T11:45:57Z</dcterms:modified>
</cp:coreProperties>
</file>