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Scanner Class, String Array, Character Array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The Scanner class is used to get user input, and it is found in the </a:t>
            </a:r>
            <a:r>
              <a:rPr lang="en-US" dirty="0" err="1" smtClean="0"/>
              <a:t>java.util</a:t>
            </a:r>
            <a:r>
              <a:rPr lang="en-US" dirty="0" smtClean="0"/>
              <a:t> package</a:t>
            </a:r>
          </a:p>
          <a:p>
            <a:r>
              <a:rPr lang="en-US" dirty="0" smtClean="0"/>
              <a:t>If we enter wrong input (e.g. text in a numerical input), we will get an exception/error message("</a:t>
            </a:r>
            <a:r>
              <a:rPr lang="en-US" dirty="0" err="1" smtClean="0"/>
              <a:t>InputMismatchException</a:t>
            </a:r>
            <a:r>
              <a:rPr lang="en-US" dirty="0" smtClean="0"/>
              <a:t>")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read input value </a:t>
            </a:r>
            <a:r>
              <a:rPr lang="en-US" smtClean="0"/>
              <a:t>in different ways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Scanner Class.</a:t>
            </a:r>
          </a:p>
          <a:p>
            <a:pPr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Command line.</a:t>
            </a:r>
          </a:p>
          <a:p>
            <a:pPr>
              <a:buNone/>
            </a:pPr>
            <a:r>
              <a:rPr lang="en-US" dirty="0" smtClean="0"/>
              <a:t>AWT.</a:t>
            </a:r>
          </a:p>
          <a:p>
            <a:pPr>
              <a:buNone/>
            </a:pPr>
            <a:r>
              <a:rPr lang="en-US" dirty="0" smtClean="0"/>
              <a:t>System properties</a:t>
            </a:r>
          </a:p>
          <a:p>
            <a:pPr>
              <a:buNone/>
            </a:pPr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an essential and most used data structure </a:t>
            </a:r>
          </a:p>
          <a:p>
            <a:r>
              <a:rPr lang="en-US" dirty="0" smtClean="0"/>
              <a:t>It can be declared by the two methods; by specifying the size or without specifying the size</a:t>
            </a:r>
          </a:p>
          <a:p>
            <a:r>
              <a:rPr lang="en-US" dirty="0" smtClean="0"/>
              <a:t>a string is an immutable object, which means the value of the string can not be changed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 Array in Java is an Array that holds character data types values</a:t>
            </a:r>
          </a:p>
          <a:p>
            <a:r>
              <a:rPr lang="en-US" dirty="0" smtClean="0"/>
              <a:t>Java Strings are immutable means we can not change their internal state once they are created. However, char arrays allow us to manipulate after the creation</a:t>
            </a:r>
          </a:p>
          <a:p>
            <a:r>
              <a:rPr lang="en-US" dirty="0" smtClean="0"/>
              <a:t>The characters are primitive data types</a:t>
            </a:r>
          </a:p>
          <a:p>
            <a:r>
              <a:rPr lang="en-US" dirty="0" smtClean="0"/>
              <a:t>The char keyword is used to declare the character types of variables and methods.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alphabet</a:t>
            </a:r>
          </a:p>
          <a:p>
            <a:r>
              <a:rPr lang="en-US" dirty="0" smtClean="0"/>
              <a:t>Numbers between 0 to 65,535 ( Inclusive)</a:t>
            </a:r>
          </a:p>
          <a:p>
            <a:pPr>
              <a:buNone/>
            </a:pPr>
            <a:r>
              <a:rPr lang="en-US" dirty="0" smtClean="0"/>
              <a:t>    special characters (@, #, $, %, ^, &amp;, *, (, ), ¢, £, ¥)</a:t>
            </a:r>
          </a:p>
          <a:p>
            <a:r>
              <a:rPr lang="en-US" dirty="0" smtClean="0"/>
              <a:t>16-bit Unicode characters.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smtClean="0"/>
              <a:t>Dimensional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129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3</vt:lpstr>
      <vt:lpstr>Scanner Class</vt:lpstr>
      <vt:lpstr>Slide 3</vt:lpstr>
      <vt:lpstr>String Array</vt:lpstr>
      <vt:lpstr>Character array</vt:lpstr>
      <vt:lpstr>Slide 6</vt:lpstr>
      <vt:lpstr>Array</vt:lpstr>
      <vt:lpstr>Multi Dimensional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9</cp:revision>
  <dcterms:created xsi:type="dcterms:W3CDTF">2006-08-16T00:00:00Z</dcterms:created>
  <dcterms:modified xsi:type="dcterms:W3CDTF">2022-05-30T16:07:15Z</dcterms:modified>
</cp:coreProperties>
</file>