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interface-in-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smtClean="0"/>
              <a:t>is basically an object that represents sequence of char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java.lang.String</a:t>
            </a:r>
            <a:r>
              <a:rPr lang="en-US" dirty="0" smtClean="0"/>
              <a:t> class implements </a:t>
            </a:r>
            <a:r>
              <a:rPr lang="en-US" i="1" dirty="0" err="1" smtClean="0"/>
              <a:t>Serializable</a:t>
            </a:r>
            <a:r>
              <a:rPr lang="en-US" dirty="0" smtClean="0"/>
              <a:t>, </a:t>
            </a:r>
            <a:r>
              <a:rPr lang="en-US" i="1" dirty="0" smtClean="0"/>
              <a:t>Comparable</a:t>
            </a:r>
            <a:r>
              <a:rPr lang="en-US" dirty="0" smtClean="0"/>
              <a:t> and </a:t>
            </a:r>
            <a:r>
              <a:rPr lang="en-US" i="1" dirty="0" err="1" smtClean="0"/>
              <a:t>CharSequence</a:t>
            </a:r>
            <a:r>
              <a:rPr lang="en-US" dirty="0" smtClean="0"/>
              <a:t> </a:t>
            </a:r>
            <a:r>
              <a:rPr lang="en-US" dirty="0" smtClean="0">
                <a:hlinkClick r:id="rId2"/>
              </a:rPr>
              <a:t>interfaces</a:t>
            </a:r>
            <a:endParaRPr lang="en-US" dirty="0" smtClean="0"/>
          </a:p>
          <a:p>
            <a:r>
              <a:rPr lang="en-US" dirty="0" smtClean="0"/>
              <a:t>The Java String is immutable which means it cannot be changed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string literal</a:t>
            </a:r>
          </a:p>
          <a:p>
            <a:r>
              <a:rPr lang="en-US" dirty="0" smtClean="0"/>
              <a:t>By new keyword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time you create a string literal, the JVM checks the "string constant pool" first.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the string already exists in the pool, a reference to the pooled instance is returned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If the string doesn't exist in the pool, a new string instance is created and placed in the pool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 s1</a:t>
            </a:r>
            <a:r>
              <a:rPr lang="en-US" dirty="0" smtClean="0"/>
              <a:t>=“Besant";</a:t>
            </a:r>
            <a:r>
              <a:rPr lang="en-US" dirty="0" smtClean="0"/>
              <a:t>  </a:t>
            </a:r>
            <a:endParaRPr lang="en-US" dirty="0" smtClean="0"/>
          </a:p>
          <a:p>
            <a:r>
              <a:rPr lang="en-US" dirty="0" smtClean="0"/>
              <a:t>String s1</a:t>
            </a:r>
            <a:r>
              <a:rPr lang="en-US" dirty="0" smtClean="0"/>
              <a:t>=“Besant";</a:t>
            </a:r>
            <a:r>
              <a:rPr lang="en-US" dirty="0" smtClean="0"/>
              <a:t>  </a:t>
            </a:r>
            <a:r>
              <a:rPr lang="en-US" dirty="0" smtClean="0"/>
              <a:t>//Not created new instance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53000" y="2743200"/>
            <a:ext cx="3581400" cy="3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3276600"/>
            <a:ext cx="1752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4267200"/>
            <a:ext cx="17526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0200" y="3505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46482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2362200"/>
            <a:ext cx="1752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4600" y="60198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638800" y="3505200"/>
            <a:ext cx="2057400" cy="1905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15000" y="5486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Constant Pool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7400" y="4267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Besant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48000" y="3657600"/>
            <a:ext cx="2819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1"/>
          </p:cNvCxnSpPr>
          <p:nvPr/>
        </p:nvCxnSpPr>
        <p:spPr>
          <a:xfrm flipV="1">
            <a:off x="3048000" y="4451866"/>
            <a:ext cx="2819400" cy="577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Java String</vt:lpstr>
      <vt:lpstr>Slide 3</vt:lpstr>
      <vt:lpstr>Slide 4</vt:lpstr>
      <vt:lpstr>Slide 5</vt:lpstr>
      <vt:lpstr>Memory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 Simon</dc:creator>
  <cp:lastModifiedBy>hp</cp:lastModifiedBy>
  <cp:revision>2</cp:revision>
  <dcterms:created xsi:type="dcterms:W3CDTF">2006-08-16T00:00:00Z</dcterms:created>
  <dcterms:modified xsi:type="dcterms:W3CDTF">2022-06-04T04:42:46Z</dcterms:modified>
</cp:coreProperties>
</file>