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command-line argument is an argument i.e. passed at the time of running the java program</a:t>
            </a:r>
            <a:r>
              <a:rPr lang="en-US" dirty="0" smtClean="0"/>
              <a:t>.</a:t>
            </a:r>
          </a:p>
          <a:p>
            <a:r>
              <a:rPr lang="en-US" smtClean="0"/>
              <a:t>The arguments passed from the console can be received in the java program and it can be used as an input.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 Simon</dc:creator>
  <cp:lastModifiedBy>hp</cp:lastModifiedBy>
  <cp:revision>2</cp:revision>
  <dcterms:created xsi:type="dcterms:W3CDTF">2006-08-16T00:00:00Z</dcterms:created>
  <dcterms:modified xsi:type="dcterms:W3CDTF">2022-05-20T13:23:25Z</dcterms:modified>
</cp:coreProperties>
</file>