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Garbage Collection is process of reclaiming the runtime unused memory automatically. In other words, it is a way to destroy the unused </a:t>
            </a:r>
            <a:r>
              <a:rPr lang="en-US" dirty="0" smtClean="0"/>
              <a:t>objects</a:t>
            </a:r>
          </a:p>
          <a:p>
            <a:r>
              <a:rPr lang="en-US" dirty="0" smtClean="0"/>
              <a:t>When Java programs run on the JVM, objects are created on the heap, which is a portion of memory dedicated to the program. Eventually, some objects will no longer be needed. The garbage collector finds these unused objects and deletes them to free up memory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It makes java </a:t>
            </a:r>
            <a:r>
              <a:rPr lang="en-US" b="1" dirty="0" smtClean="0"/>
              <a:t>memory efficient</a:t>
            </a:r>
            <a:r>
              <a:rPr lang="en-US" dirty="0" smtClean="0"/>
              <a:t> because garbage collector removes the unreferenced objects from heap memory.</a:t>
            </a:r>
          </a:p>
          <a:p>
            <a:r>
              <a:rPr lang="en-US" dirty="0" smtClean="0"/>
              <a:t>It is </a:t>
            </a:r>
            <a:r>
              <a:rPr lang="en-US" b="1" dirty="0" smtClean="0"/>
              <a:t>automatically done</a:t>
            </a:r>
            <a:r>
              <a:rPr lang="en-US" dirty="0" smtClean="0"/>
              <a:t> by the garbage collector(a part of JVM) so we don't need to make extra efforts.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Algoritham</a:t>
            </a:r>
            <a:endParaRPr lang="en-US" dirty="0"/>
          </a:p>
        </p:txBody>
      </p:sp>
      <p:sp>
        <p:nvSpPr>
          <p:cNvPr id="3" name="Content Placeholder 2"/>
          <p:cNvSpPr>
            <a:spLocks noGrp="1"/>
          </p:cNvSpPr>
          <p:nvPr>
            <p:ph idx="1"/>
          </p:nvPr>
        </p:nvSpPr>
        <p:spPr/>
        <p:txBody>
          <a:bodyPr/>
          <a:lstStyle/>
          <a:p>
            <a:r>
              <a:rPr lang="en-US" dirty="0" smtClean="0"/>
              <a:t>Any garbage collection algorithm must perform 2 basic operations. One, it should be able to detect all the unreachable objects and secondly, it must reclaim the heap space used by the garbage objects and make the space available again to the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Mark phase</a:t>
            </a:r>
          </a:p>
          <a:p>
            <a:pPr fontAlgn="base"/>
            <a:r>
              <a:rPr lang="en-US" dirty="0" smtClean="0"/>
              <a:t>Sweep phase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the </a:t>
            </a:r>
            <a:r>
              <a:rPr lang="en-US" dirty="0" smtClean="0"/>
              <a:t>unreachable objects i.e. it clears the heap memory for all the unreachable objects. All those objects whose marked value is set to false are cleared from the heap memory, for all other objects (reachable objects) the marked bit is set to true.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Advantages</vt:lpstr>
      <vt:lpstr>Algoritham</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1</cp:revision>
  <dcterms:created xsi:type="dcterms:W3CDTF">2006-08-16T00:00:00Z</dcterms:created>
  <dcterms:modified xsi:type="dcterms:W3CDTF">2022-05-20T14:00:44Z</dcterms:modified>
</cp:coreProperties>
</file>