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String</vt:lpstr>
      <vt:lpstr>Slide 2</vt:lpstr>
      <vt:lpstr>Slide 3</vt:lpstr>
      <vt:lpstr>Slide 4</vt:lpstr>
      <vt:lpstr>Memory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3</cp:revision>
  <dcterms:created xsi:type="dcterms:W3CDTF">2006-08-16T00:00:00Z</dcterms:created>
  <dcterms:modified xsi:type="dcterms:W3CDTF">2022-07-23T01:12:43Z</dcterms:modified>
</cp:coreProperties>
</file>