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interface-in-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basically an object that represents sequence of char values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 </a:t>
            </a:r>
            <a:r>
              <a:rPr lang="en-US" i="1" dirty="0" err="1" smtClean="0"/>
              <a:t>Serializable</a:t>
            </a:r>
            <a:r>
              <a:rPr lang="en-US" dirty="0" smtClean="0"/>
              <a:t>, </a:t>
            </a:r>
            <a:r>
              <a:rPr lang="en-US" i="1" dirty="0" smtClean="0"/>
              <a:t>Comparable</a:t>
            </a:r>
            <a:r>
              <a:rPr lang="en-US" dirty="0" smtClean="0"/>
              <a:t> and </a:t>
            </a:r>
            <a:r>
              <a:rPr lang="en-US" i="1" dirty="0" err="1" smtClean="0"/>
              <a:t>CharSequence</a:t>
            </a:r>
            <a:r>
              <a:rPr lang="en-US" dirty="0" smtClean="0"/>
              <a:t> </a:t>
            </a:r>
            <a:r>
              <a:rPr lang="en-US" dirty="0" smtClean="0">
                <a:hlinkClick r:id="rId2"/>
              </a:rPr>
              <a:t>interfaces</a:t>
            </a:r>
            <a:endParaRPr lang="en-US" dirty="0" smtClean="0"/>
          </a:p>
          <a:p>
            <a:r>
              <a:rPr lang="en-US" dirty="0" smtClean="0"/>
              <a:t>The Java String is immutable which means it cannot be changed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string literal</a:t>
            </a:r>
          </a:p>
          <a:p>
            <a:r>
              <a:rPr lang="en-US" dirty="0" smtClean="0"/>
              <a:t>By new keyword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create a string literal, the JVM checks the "string constant pool" first. </a:t>
            </a:r>
          </a:p>
          <a:p>
            <a:r>
              <a:rPr lang="en-US" dirty="0" smtClean="0"/>
              <a:t>If the string already exists in the pool, a reference to the pooled instance is returned.</a:t>
            </a:r>
          </a:p>
          <a:p>
            <a:r>
              <a:rPr lang="en-US" dirty="0" smtClean="0"/>
              <a:t> If the string doesn't exist in the pool, a new string instance is created and placed in the pool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 s1=“Besant";  </a:t>
            </a:r>
          </a:p>
          <a:p>
            <a:r>
              <a:rPr lang="en-US" dirty="0" smtClean="0"/>
              <a:t>String s1=“Besant";  //Not created new instance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3581400" cy="335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175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362200"/>
            <a:ext cx="1752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4600" y="6019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3505200"/>
            <a:ext cx="2057400" cy="1905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15000" y="548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Besant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8000" y="36576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 flipV="1">
            <a:off x="3048000" y="4451866"/>
            <a:ext cx="28194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objects are immutable</a:t>
            </a:r>
            <a:r>
              <a:rPr lang="en-US" dirty="0" smtClean="0"/>
              <a:t>. Immutable simply means </a:t>
            </a:r>
            <a:r>
              <a:rPr lang="en-US" dirty="0" err="1" smtClean="0"/>
              <a:t>unmodifiable</a:t>
            </a:r>
            <a:r>
              <a:rPr lang="en-US" dirty="0" smtClean="0"/>
              <a:t> or unchangeable.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s = </a:t>
            </a:r>
            <a:r>
              <a:rPr lang="en-US" b="1" dirty="0" smtClean="0"/>
              <a:t>new </a:t>
            </a:r>
            <a:r>
              <a:rPr lang="en-US" dirty="0" err="1" smtClean="0"/>
              <a:t>StringBuffer</a:t>
            </a:r>
            <a:r>
              <a:rPr lang="en-US" dirty="0" smtClean="0"/>
              <a:t>(20</a:t>
            </a:r>
            <a:r>
              <a:rPr lang="en-US" dirty="0" smtClean="0"/>
              <a:t>);//</a:t>
            </a:r>
            <a:r>
              <a:rPr lang="en-US" smtClean="0"/>
              <a:t>Set a buffer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java.lang.StringBuffer</a:t>
            </a:r>
            <a:r>
              <a:rPr lang="en-US" dirty="0" smtClean="0"/>
              <a:t> </a:t>
            </a:r>
            <a:r>
              <a:rPr lang="en-US" dirty="0" smtClean="0"/>
              <a:t>extends (or inherits from) </a:t>
            </a:r>
            <a:r>
              <a:rPr lang="en-US" dirty="0" smtClean="0"/>
              <a:t>object class</a:t>
            </a:r>
          </a:p>
          <a:p>
            <a:r>
              <a:rPr lang="en-US" dirty="0" smtClean="0"/>
              <a:t>String buffers are safe for use by multiple threads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String</vt:lpstr>
      <vt:lpstr>Slide 2</vt:lpstr>
      <vt:lpstr>Slide 3</vt:lpstr>
      <vt:lpstr>Slide 4</vt:lpstr>
      <vt:lpstr>Memory</vt:lpstr>
      <vt:lpstr>String Immutable</vt:lpstr>
      <vt:lpstr>String Buffer</vt:lpstr>
      <vt:lpstr>Slide 8</vt:lpstr>
      <vt:lpstr>String Builder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4</cp:revision>
  <dcterms:created xsi:type="dcterms:W3CDTF">2006-08-16T00:00:00Z</dcterms:created>
  <dcterms:modified xsi:type="dcterms:W3CDTF">2022-07-23T01:51:09Z</dcterms:modified>
</cp:coreProperties>
</file>