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class is top level class</a:t>
            </a:r>
          </a:p>
          <a:p>
            <a:r>
              <a:rPr lang="en-US" smtClean="0"/>
              <a:t>https://docs.oracle.com/javase/9/docs/api/java/lang/package-tree.html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Justin Simon</dc:creator>
  <cp:lastModifiedBy>hp</cp:lastModifiedBy>
  <cp:revision>1</cp:revision>
  <dcterms:created xsi:type="dcterms:W3CDTF">2006-08-16T00:00:00Z</dcterms:created>
  <dcterms:modified xsi:type="dcterms:W3CDTF">2022-07-23T01:51:05Z</dcterms:modified>
</cp:coreProperties>
</file>