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8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terface-in-jav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basically an object that represents sequence of char values</a:t>
            </a:r>
          </a:p>
          <a:p>
            <a:r>
              <a:rPr lang="en-US" dirty="0" smtClean="0"/>
              <a:t>*The </a:t>
            </a:r>
            <a:r>
              <a:rPr lang="en-US" dirty="0" err="1" smtClean="0"/>
              <a:t>java.lang.String</a:t>
            </a:r>
            <a:r>
              <a:rPr lang="en-US" dirty="0" smtClean="0"/>
              <a:t> class implements </a:t>
            </a:r>
            <a:r>
              <a:rPr lang="en-US" i="1" dirty="0" err="1" smtClean="0"/>
              <a:t>Serializable</a:t>
            </a:r>
            <a:r>
              <a:rPr lang="en-US" dirty="0" smtClean="0"/>
              <a:t>, </a:t>
            </a:r>
            <a:r>
              <a:rPr lang="en-US" i="1" dirty="0" smtClean="0"/>
              <a:t>Comparable</a:t>
            </a:r>
            <a:r>
              <a:rPr lang="en-US" dirty="0" smtClean="0"/>
              <a:t> and </a:t>
            </a:r>
            <a:r>
              <a:rPr lang="en-US" i="1" dirty="0" err="1" smtClean="0"/>
              <a:t>CharSequence</a:t>
            </a:r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interfaces</a:t>
            </a:r>
            <a:endParaRPr lang="en-US" dirty="0" smtClean="0"/>
          </a:p>
          <a:p>
            <a:r>
              <a:rPr lang="en-US" dirty="0" smtClean="0"/>
              <a:t>The Java String is immutable which means it cannot be changed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StringBuilder</a:t>
            </a:r>
            <a:r>
              <a:rPr lang="en-US" dirty="0" smtClean="0"/>
              <a:t>(20);//Set a buffer of 20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immutable whereas </a:t>
            </a:r>
            <a:r>
              <a:rPr lang="en-US" dirty="0" err="1" smtClean="0"/>
              <a:t>StringBuffer</a:t>
            </a:r>
            <a:r>
              <a:rPr lang="en-US" dirty="0" smtClean="0"/>
              <a:t> and </a:t>
            </a:r>
            <a:r>
              <a:rPr lang="en-US" dirty="0" err="1" smtClean="0"/>
              <a:t>StringBuilder</a:t>
            </a:r>
            <a:r>
              <a:rPr lang="en-US" dirty="0" smtClean="0"/>
              <a:t> are mutable classes.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is thread-safe and synchronized whereas </a:t>
            </a:r>
            <a:r>
              <a:rPr lang="en-US" dirty="0" err="1" smtClean="0"/>
              <a:t>StringBuilder</a:t>
            </a:r>
            <a:r>
              <a:rPr lang="en-US" dirty="0" smtClean="0"/>
              <a:t> is not. That’s why </a:t>
            </a:r>
            <a:r>
              <a:rPr lang="en-US" dirty="0" err="1" smtClean="0"/>
              <a:t>StringBuilder</a:t>
            </a:r>
            <a:r>
              <a:rPr lang="en-US" dirty="0" smtClean="0"/>
              <a:t> is faster than </a:t>
            </a:r>
            <a:r>
              <a:rPr lang="en-US" dirty="0" err="1" smtClean="0"/>
              <a:t>StringBuffer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StringUtils</a:t>
            </a:r>
            <a:r>
              <a:rPr lang="en-US" dirty="0" smtClean="0"/>
              <a:t> from Apache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import org.apache.commons.lang3.StringUtils;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string literal</a:t>
            </a:r>
          </a:p>
          <a:p>
            <a:r>
              <a:rPr lang="en-US" dirty="0" smtClean="0"/>
              <a:t>By new keyword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create a string literal, the JVM checks the "string constant pool" first. </a:t>
            </a:r>
          </a:p>
          <a:p>
            <a:r>
              <a:rPr lang="en-US" dirty="0" smtClean="0"/>
              <a:t>If the string already exists in the pool, a reference to the pooled instance is returned.</a:t>
            </a:r>
          </a:p>
          <a:p>
            <a:r>
              <a:rPr lang="en-US" dirty="0" smtClean="0"/>
              <a:t> If the string doesn't exist in the pool, a new string instance is created and placed in the pool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 s1=“Besant";  </a:t>
            </a:r>
          </a:p>
          <a:p>
            <a:r>
              <a:rPr lang="en-US" dirty="0" smtClean="0"/>
              <a:t>String s1=“Besant";  //Not created new instance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53000" y="2743200"/>
            <a:ext cx="3581400" cy="3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175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362200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1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3505200"/>
            <a:ext cx="2057400" cy="1905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548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Constant Pool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Besant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0" y="36576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3048000" y="4451866"/>
            <a:ext cx="28194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 objects are immutable</a:t>
            </a:r>
            <a:r>
              <a:rPr lang="en-US" dirty="0" smtClean="0"/>
              <a:t>. Immutable simply means </a:t>
            </a:r>
            <a:r>
              <a:rPr lang="en-US" dirty="0" err="1" smtClean="0"/>
              <a:t>unmodifiable</a:t>
            </a:r>
            <a:r>
              <a:rPr lang="en-US" dirty="0" smtClean="0"/>
              <a:t> or unchangeable.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StringBuffer</a:t>
            </a:r>
            <a:r>
              <a:rPr lang="en-US" dirty="0" smtClean="0"/>
              <a:t> class is used to create mutable (modifiable) String objects</a:t>
            </a:r>
          </a:p>
          <a:p>
            <a:r>
              <a:rPr lang="en-US" dirty="0" smtClean="0"/>
              <a:t>*String </a:t>
            </a:r>
            <a:r>
              <a:rPr lang="en-US" dirty="0" smtClean="0"/>
              <a:t>buffers are safe for use by multiple threads(Synchronized)</a:t>
            </a:r>
          </a:p>
          <a:p>
            <a:r>
              <a:rPr lang="en-US" dirty="0" err="1" smtClean="0"/>
              <a:t>java.lang.StringBuffer</a:t>
            </a:r>
            <a:r>
              <a:rPr lang="en-US" dirty="0" smtClean="0"/>
              <a:t> extends (or inherits from) object class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was introduced in Java 1.0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StringBuffer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StringBuffer</a:t>
            </a:r>
            <a:r>
              <a:rPr lang="en-US" dirty="0" smtClean="0"/>
              <a:t>(20);//Set a buffer of 20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java.lang.StringBuilder</a:t>
            </a:r>
            <a:r>
              <a:rPr lang="en-US" dirty="0" smtClean="0"/>
              <a:t> </a:t>
            </a:r>
            <a:r>
              <a:rPr lang="en-US" dirty="0" smtClean="0"/>
              <a:t>extends (or inherits from) object class</a:t>
            </a:r>
          </a:p>
          <a:p>
            <a:r>
              <a:rPr lang="en-US" dirty="0" smtClean="0"/>
              <a:t>String </a:t>
            </a:r>
            <a:r>
              <a:rPr lang="en-US" dirty="0" smtClean="0"/>
              <a:t>builder </a:t>
            </a:r>
            <a:r>
              <a:rPr lang="en-US" dirty="0" smtClean="0"/>
              <a:t>are not safe for use by multiple threads(Not synchronized)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was introduced in Java 1.5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217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Java String</vt:lpstr>
      <vt:lpstr>Slide 2</vt:lpstr>
      <vt:lpstr>Slide 3</vt:lpstr>
      <vt:lpstr>Slide 4</vt:lpstr>
      <vt:lpstr>Memory</vt:lpstr>
      <vt:lpstr>String Immutable</vt:lpstr>
      <vt:lpstr>String Buffer</vt:lpstr>
      <vt:lpstr>Slide 8</vt:lpstr>
      <vt:lpstr>String Builder</vt:lpstr>
      <vt:lpstr>Slide 10</vt:lpstr>
      <vt:lpstr>Slide 11</vt:lpstr>
      <vt:lpstr>StringUtils from Apache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15</cp:revision>
  <dcterms:created xsi:type="dcterms:W3CDTF">2006-08-16T00:00:00Z</dcterms:created>
  <dcterms:modified xsi:type="dcterms:W3CDTF">2022-07-24T05:04:06Z</dcterms:modified>
</cp:coreProperties>
</file>