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62E89-DE1A-41BE-B496-51C497CD17C7}"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62E89-DE1A-41BE-B496-51C497CD17C7}"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62E89-DE1A-41BE-B496-51C497CD17C7}" type="datetimeFigureOut">
              <a:rPr lang="en-US" smtClean="0"/>
              <a:pPr/>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62E89-DE1A-41BE-B496-51C497CD17C7}" type="datetimeFigureOut">
              <a:rPr lang="en-US" smtClean="0"/>
              <a:pPr/>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62E89-DE1A-41BE-B496-51C497CD17C7}" type="datetimeFigureOut">
              <a:rPr lang="en-US" smtClean="0"/>
              <a:pPr/>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62E89-DE1A-41BE-B496-51C497CD17C7}" type="datetimeFigureOut">
              <a:rPr lang="en-US" smtClean="0"/>
              <a:pPr/>
              <a:t>7/17/2022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5810E-D399-48C6-98AE-53FF8FB47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is a programming language</a:t>
            </a:r>
          </a:p>
          <a:p>
            <a:r>
              <a:rPr lang="en-US" b="0" i="0" dirty="0" smtClean="0">
                <a:solidFill>
                  <a:srgbClr val="333333"/>
                </a:solidFill>
                <a:latin typeface="inter-regular"/>
              </a:rPr>
              <a:t>object-oriented and secure programming </a:t>
            </a:r>
            <a:r>
              <a:rPr lang="en-US" b="0" i="0" dirty="0" smtClean="0">
                <a:solidFill>
                  <a:srgbClr val="333333"/>
                </a:solidFill>
                <a:latin typeface="inter-regular"/>
              </a:rPr>
              <a:t>language</a:t>
            </a:r>
            <a:r>
              <a:rPr lang="en-US" b="0" i="0" smtClean="0">
                <a:solidFill>
                  <a:srgbClr val="333333"/>
                </a:solidFill>
                <a:latin typeface="inter-regular"/>
              </a:rPr>
              <a:t>, Functional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a:t>
            </a:r>
          </a:p>
          <a:p>
            <a:r>
              <a:rPr lang="en-US" dirty="0" smtClean="0"/>
              <a:t>Multithreaded</a:t>
            </a:r>
          </a:p>
          <a:p>
            <a:r>
              <a:rPr lang="en-US" dirty="0" smtClean="0"/>
              <a:t>Secured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848492"/>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the goto statement.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a:t>
            </a:r>
          </a:p>
          <a:p>
            <a:r>
              <a:rPr lang="en-US" dirty="0" smtClean="0"/>
              <a:t>Desktop</a:t>
            </a:r>
          </a:p>
          <a:p>
            <a:r>
              <a:rPr lang="en-US" dirty="0" smtClean="0"/>
              <a:t>Mobile</a:t>
            </a:r>
          </a:p>
          <a:p>
            <a:r>
              <a:rPr lang="en-US" dirty="0" smtClean="0"/>
              <a:t>Embedded</a:t>
            </a:r>
          </a:p>
          <a:p>
            <a:r>
              <a:rPr lang="en-US" dirty="0" smtClean="0"/>
              <a:t>Robotics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dirty="0"/>
              <a:t>Standalone Application</a:t>
            </a:r>
          </a:p>
          <a:p>
            <a:r>
              <a:rPr lang="en-US" dirty="0"/>
              <a:t>Web Application</a:t>
            </a:r>
          </a:p>
          <a:p>
            <a:r>
              <a:rPr lang="en-US" dirty="0"/>
              <a:t>Enterprise Application</a:t>
            </a:r>
          </a:p>
          <a:p>
            <a:r>
              <a:rPr lang="en-US" dirty="0"/>
              <a:t>Mobile Application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SE 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328</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Course</vt:lpstr>
      <vt:lpstr>Slide 2</vt:lpstr>
      <vt:lpstr>Slide 3</vt:lpstr>
      <vt:lpstr>Features</vt:lpstr>
      <vt:lpstr>Different from Other Technology</vt:lpstr>
      <vt:lpstr>Diff between C++ &amp; Java</vt:lpstr>
      <vt:lpstr>Application</vt:lpstr>
      <vt:lpstr>Types of Application</vt:lpstr>
      <vt:lpstr>Slide 9</vt:lpstr>
      <vt:lpstr>Releases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3</cp:revision>
  <dcterms:created xsi:type="dcterms:W3CDTF">2022-07-16T17:43:02Z</dcterms:created>
  <dcterms:modified xsi:type="dcterms:W3CDTF">2022-07-17T06:53:15Z</dcterms:modified>
</cp:coreProperties>
</file>