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i="1" dirty="0" smtClean="0"/>
              <a:t>array</a:t>
            </a:r>
            <a:r>
              <a:rPr lang="en-US" dirty="0" smtClean="0"/>
              <a:t> is a container object that holds a fixed number of values of a single type. The length of an array is established when the array is created. After creation, its length is fixed. </a:t>
            </a:r>
            <a:endParaRPr lang="en-US" dirty="0" smtClean="0"/>
          </a:p>
          <a:p>
            <a:r>
              <a:rPr lang="en-US" dirty="0" smtClean="0"/>
              <a:t>Each item in an array is called an </a:t>
            </a:r>
            <a:r>
              <a:rPr lang="en-US" i="1" dirty="0" smtClean="0"/>
              <a:t>element</a:t>
            </a:r>
            <a:r>
              <a:rPr lang="en-US" dirty="0" smtClean="0"/>
              <a:t>,</a:t>
            </a:r>
          </a:p>
          <a:p>
            <a:r>
              <a:rPr lang="en-US" smtClean="0"/>
              <a:t>and each element is accessed by its numerical </a:t>
            </a:r>
            <a:r>
              <a:rPr lang="en-US" i="1" smtClean="0"/>
              <a:t>index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95600"/>
            <a:ext cx="3190875" cy="1181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Arrays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Justin Simon</dc:creator>
  <cp:lastModifiedBy>hp</cp:lastModifiedBy>
  <cp:revision>1</cp:revision>
  <dcterms:created xsi:type="dcterms:W3CDTF">2006-08-16T00:00:00Z</dcterms:created>
  <dcterms:modified xsi:type="dcterms:W3CDTF">2022-07-23T18:39:26Z</dcterms:modified>
</cp:coreProperties>
</file>