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Simon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from Other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compiled into </a:t>
            </a:r>
            <a:r>
              <a:rPr lang="en-US" dirty="0" err="1" smtClean="0"/>
              <a:t>bytecode</a:t>
            </a:r>
            <a:r>
              <a:rPr lang="en-US" dirty="0" smtClean="0"/>
              <a:t> which can run on any device with the Java Virtual Machine (JVM)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mtClean="0"/>
              <a:t>C++ is </a:t>
            </a:r>
            <a:r>
              <a:rPr lang="en-US" dirty="0"/>
              <a:t>compiled directly into machine code and therefore, can only run on the same platform in which it was compiled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https://www.oracle.com/in/java/technologies/javase/javase8-archive-downloads.html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60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3543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8525" y="2901156"/>
            <a:ext cx="22669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smtClean="0"/>
              <a:t>Install JDK 1.8 ,1.17</a:t>
            </a:r>
            <a:endParaRPr lang="en-US" smtClean="0"/>
          </a:p>
          <a:p>
            <a:r>
              <a:rPr lang="en-US" dirty="0" smtClean="0"/>
              <a:t>Install </a:t>
            </a:r>
            <a:r>
              <a:rPr lang="en-US" dirty="0" smtClean="0"/>
              <a:t>Eclipse IDE Corresponding to Java 8 Version</a:t>
            </a:r>
          </a:p>
          <a:p>
            <a:r>
              <a:rPr lang="en-US" dirty="0" smtClean="0"/>
              <a:t>https://www.eclipse.org/downloads/packages/release/neon/3/eclipse-ide-java-ee-developers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-https://git-scm.com/</a:t>
            </a:r>
          </a:p>
          <a:p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 smtClean="0"/>
              <a:t> -https://tortoisegit.org/download/</a:t>
            </a:r>
          </a:p>
          <a:p>
            <a:r>
              <a:rPr lang="en-US" dirty="0" err="1" smtClean="0"/>
              <a:t>Sighn</a:t>
            </a:r>
            <a:r>
              <a:rPr lang="en-US" dirty="0" smtClean="0"/>
              <a:t> up an account in </a:t>
            </a:r>
            <a:r>
              <a:rPr lang="en-US" dirty="0" err="1" smtClean="0"/>
              <a:t>git</a:t>
            </a:r>
            <a:r>
              <a:rPr lang="en-US" dirty="0" smtClean="0"/>
              <a:t>-&gt; https://github.com/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 programming language</a:t>
            </a:r>
          </a:p>
          <a:p>
            <a:r>
              <a:rPr lang="en-US" b="0" i="0" dirty="0" smtClean="0">
                <a:solidFill>
                  <a:srgbClr val="333333"/>
                </a:solidFill>
                <a:latin typeface="inter-regular"/>
              </a:rPr>
              <a:t>object-oriented and secure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was developed by Sun Microsystems(Now oracle) in 1995</a:t>
            </a:r>
          </a:p>
          <a:p>
            <a:r>
              <a:rPr lang="en-US" dirty="0" smtClean="0"/>
              <a:t> James Gosling is known as the father of Java</a:t>
            </a:r>
          </a:p>
          <a:p>
            <a:r>
              <a:rPr lang="en-US" dirty="0" smtClean="0"/>
              <a:t>Oak was the original name given later changed to java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hardware or software environment in which a program runs, is known as a </a:t>
            </a:r>
            <a:r>
              <a:rPr lang="en-US" dirty="0" smtClean="0"/>
              <a:t>platform</a:t>
            </a:r>
          </a:p>
          <a:p>
            <a:r>
              <a:rPr lang="en-US" dirty="0"/>
              <a:t>Java has a runtime environment (JRE) and </a:t>
            </a:r>
            <a:r>
              <a:rPr lang="en-US" dirty="0" smtClean="0"/>
              <a:t>API(Application Program interface) </a:t>
            </a:r>
            <a:r>
              <a:rPr lang="en-US" dirty="0"/>
              <a:t>it is called a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Desktop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Embedded</a:t>
            </a:r>
          </a:p>
          <a:p>
            <a:r>
              <a:rPr lang="en-US" dirty="0" smtClean="0"/>
              <a:t>Robotics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Application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Enterprise Application</a:t>
            </a:r>
          </a:p>
          <a:p>
            <a:r>
              <a:rPr lang="en-US" dirty="0"/>
              <a:t>Mobile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stable release of Java is Java SE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Secured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Alpha and </a:t>
            </a:r>
            <a:r>
              <a:rPr lang="en-US" dirty="0" smtClean="0"/>
              <a:t>Beta</a:t>
            </a:r>
          </a:p>
          <a:p>
            <a:r>
              <a:rPr lang="en-US" dirty="0"/>
              <a:t>JDK </a:t>
            </a:r>
            <a:r>
              <a:rPr lang="en-US" dirty="0" smtClean="0"/>
              <a:t>1.0</a:t>
            </a:r>
          </a:p>
          <a:p>
            <a:r>
              <a:rPr lang="en-US" dirty="0"/>
              <a:t>JDK </a:t>
            </a:r>
            <a:r>
              <a:rPr lang="en-US" dirty="0" smtClean="0"/>
              <a:t>1.1</a:t>
            </a:r>
          </a:p>
          <a:p>
            <a:r>
              <a:rPr lang="en-US" dirty="0"/>
              <a:t>J2SE </a:t>
            </a:r>
            <a:r>
              <a:rPr lang="en-US" dirty="0" smtClean="0"/>
              <a:t>1.2</a:t>
            </a:r>
          </a:p>
          <a:p>
            <a:r>
              <a:rPr lang="en-US" dirty="0"/>
              <a:t>J2SE </a:t>
            </a:r>
            <a:r>
              <a:rPr lang="en-US" dirty="0" smtClean="0"/>
              <a:t>1.3</a:t>
            </a:r>
          </a:p>
          <a:p>
            <a:r>
              <a:rPr lang="en-US" dirty="0"/>
              <a:t>J2SE </a:t>
            </a:r>
            <a:r>
              <a:rPr lang="en-US" dirty="0" smtClean="0"/>
              <a:t>1.4</a:t>
            </a:r>
          </a:p>
          <a:p>
            <a:r>
              <a:rPr lang="en-US" dirty="0"/>
              <a:t>J2SE </a:t>
            </a:r>
            <a:r>
              <a:rPr lang="en-US" dirty="0" smtClean="0"/>
              <a:t>5.0</a:t>
            </a:r>
          </a:p>
          <a:p>
            <a:r>
              <a:rPr lang="en-US" dirty="0"/>
              <a:t>Java SE </a:t>
            </a:r>
            <a:r>
              <a:rPr lang="en-US" dirty="0" smtClean="0"/>
              <a:t>6…………18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206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Course</vt:lpstr>
      <vt:lpstr>Slide 2</vt:lpstr>
      <vt:lpstr>Slide 3</vt:lpstr>
      <vt:lpstr>Platform</vt:lpstr>
      <vt:lpstr>Application</vt:lpstr>
      <vt:lpstr>Types of Application</vt:lpstr>
      <vt:lpstr>Slide 7</vt:lpstr>
      <vt:lpstr>Features</vt:lpstr>
      <vt:lpstr>Releases</vt:lpstr>
      <vt:lpstr>Different from Other Technology</vt:lpstr>
      <vt:lpstr>JDK Installation Path</vt:lpstr>
      <vt:lpstr>Set up </vt:lpstr>
      <vt:lpstr>Slide 13</vt:lpstr>
      <vt:lpstr>Slide 14</vt:lpstr>
      <vt:lpstr>End Of Session 1</vt:lpstr>
      <vt:lpstr>End Of Session 1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hp</dc:creator>
  <cp:lastModifiedBy>hp</cp:lastModifiedBy>
  <cp:revision>7</cp:revision>
  <dcterms:created xsi:type="dcterms:W3CDTF">2022-05-06T05:32:11Z</dcterms:created>
  <dcterms:modified xsi:type="dcterms:W3CDTF">2022-07-10T05:13:13Z</dcterms:modified>
</cp:coreProperties>
</file>