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1FA-E1C7-4A8D-B6D4-047848E09BA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AFC4-EB99-46F9-A78F-054070856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1FA-E1C7-4A8D-B6D4-047848E09BA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AFC4-EB99-46F9-A78F-054070856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1FA-E1C7-4A8D-B6D4-047848E09BA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AFC4-EB99-46F9-A78F-054070856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1FA-E1C7-4A8D-B6D4-047848E09BA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AFC4-EB99-46F9-A78F-054070856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1FA-E1C7-4A8D-B6D4-047848E09BA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AFC4-EB99-46F9-A78F-054070856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1FA-E1C7-4A8D-B6D4-047848E09BA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AFC4-EB99-46F9-A78F-054070856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1FA-E1C7-4A8D-B6D4-047848E09BA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AFC4-EB99-46F9-A78F-054070856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1FA-E1C7-4A8D-B6D4-047848E09BA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AFC4-EB99-46F9-A78F-054070856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1FA-E1C7-4A8D-B6D4-047848E09BA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AFC4-EB99-46F9-A78F-054070856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1FA-E1C7-4A8D-B6D4-047848E09BA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AFC4-EB99-46F9-A78F-054070856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E1FA-E1C7-4A8D-B6D4-047848E09BA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AFC4-EB99-46F9-A78F-054070856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4E1FA-E1C7-4A8D-B6D4-047848E09BA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AFC4-EB99-46F9-A78F-0540708564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Queu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queue is a data structure in which whatever comes first will go out first, and it follows the FIFO (First-In-First-Out) policy. Insertion in the queue is done from one end known as the </a:t>
            </a:r>
            <a:r>
              <a:rPr lang="en-US" b="1" dirty="0"/>
              <a:t>rear end</a:t>
            </a:r>
            <a:r>
              <a:rPr lang="en-US" dirty="0"/>
              <a:t> or the </a:t>
            </a:r>
            <a:r>
              <a:rPr lang="en-US" b="1" dirty="0"/>
              <a:t>tail,</a:t>
            </a:r>
            <a:r>
              <a:rPr lang="en-US" dirty="0"/>
              <a:t> whereas the deletion is done from another end known as the </a:t>
            </a:r>
            <a:r>
              <a:rPr lang="en-US" b="1" dirty="0"/>
              <a:t>front end</a:t>
            </a:r>
            <a:r>
              <a:rPr lang="en-US" dirty="0"/>
              <a:t> or the </a:t>
            </a:r>
            <a:r>
              <a:rPr lang="en-US" b="1" dirty="0"/>
              <a:t>head</a:t>
            </a:r>
            <a:r>
              <a:rPr lang="en-US" dirty="0"/>
              <a:t> of the queue.</a:t>
            </a:r>
          </a:p>
          <a:p>
            <a:r>
              <a:rPr lang="en-US" dirty="0"/>
              <a:t>The real-world example of a queue is the ticket queue outside a cinema hall, where the person who enters first in the queue gets the ticket first, and the person enters last in the queue gets the ticket at last.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deque</a:t>
            </a:r>
            <a:r>
              <a:rPr lang="en-US" dirty="0"/>
              <a:t> stands for Double Ended Queue. </a:t>
            </a:r>
            <a:r>
              <a:rPr lang="en-US" dirty="0" err="1"/>
              <a:t>Deque</a:t>
            </a:r>
            <a:r>
              <a:rPr lang="en-US" dirty="0"/>
              <a:t> is a linear data structure where the insertion and deletion operations are performed from both ends. We can say that </a:t>
            </a:r>
            <a:r>
              <a:rPr lang="en-US" dirty="0" err="1"/>
              <a:t>deque</a:t>
            </a:r>
            <a:r>
              <a:rPr lang="en-US" dirty="0"/>
              <a:t> is a generalized version of the queue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</a:t>
            </a:r>
            <a:r>
              <a:rPr lang="en-US" dirty="0" err="1"/>
              <a:t>deque</a:t>
            </a:r>
            <a:r>
              <a:rPr lang="en-US" dirty="0"/>
              <a:t> -</a:t>
            </a:r>
          </a:p>
          <a:p>
            <a:r>
              <a:rPr lang="en-US" dirty="0"/>
              <a:t>Input restricted queue</a:t>
            </a:r>
          </a:p>
          <a:p>
            <a:r>
              <a:rPr lang="en-US" dirty="0"/>
              <a:t>Output restricted queue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if we use a thread safe </a:t>
            </a:r>
            <a:r>
              <a:rPr lang="en-US" dirty="0" err="1" smtClean="0"/>
              <a:t>enviornment</a:t>
            </a:r>
            <a:r>
              <a:rPr lang="en-US" dirty="0" smtClean="0"/>
              <a:t>, the </a:t>
            </a:r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3800" y="1981200"/>
            <a:ext cx="18288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14400" y="3124200"/>
            <a:ext cx="2743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5800" y="2476500"/>
            <a:ext cx="28956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5800" y="3200400"/>
            <a:ext cx="2895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4400" y="1828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12345, 3AC, LB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27432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12345,3AC,SUB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36576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12345, 3AC,MB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2438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HashTable</a:t>
            </a:r>
            <a:r>
              <a:rPr lang="en-US" dirty="0" smtClean="0"/>
              <a:t>&lt;</a:t>
            </a:r>
            <a:r>
              <a:rPr lang="en-US" dirty="0" err="1" smtClean="0"/>
              <a:t>SeatNumbur</a:t>
            </a:r>
            <a:r>
              <a:rPr lang="en-US" dirty="0" smtClean="0"/>
              <a:t>, </a:t>
            </a:r>
            <a:r>
              <a:rPr lang="en-US" dirty="0" err="1" smtClean="0"/>
              <a:t>Berthname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23622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</p:cNvCxnSpPr>
          <p:nvPr/>
        </p:nvCxnSpPr>
        <p:spPr>
          <a:xfrm flipV="1">
            <a:off x="5562600" y="3124200"/>
            <a:ext cx="2133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62600" y="3962400"/>
            <a:ext cx="213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114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Queu</vt:lpstr>
      <vt:lpstr>Slide 2</vt:lpstr>
      <vt:lpstr>Slide 3</vt:lpstr>
      <vt:lpstr>Slide 4</vt:lpstr>
      <vt:lpstr>Application if we use a thread safe enviornment, the behaviour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</dc:title>
  <dc:creator>hp</dc:creator>
  <cp:lastModifiedBy>hp</cp:lastModifiedBy>
  <cp:revision>1</cp:revision>
  <dcterms:created xsi:type="dcterms:W3CDTF">2022-12-11T06:10:37Z</dcterms:created>
  <dcterms:modified xsi:type="dcterms:W3CDTF">2022-12-11T12:33:40Z</dcterms:modified>
</cp:coreProperties>
</file>