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1A86-B271-4F72-BE73-534F568D11F7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D810-B9F7-4E77-8C17-77E9AAD9AD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133600"/>
            <a:ext cx="54864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25908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05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time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33528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41148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4600" y="411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48768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4876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Type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6553200" y="51054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0" y="4267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Checkbox/drop down/</a:t>
            </a:r>
            <a:r>
              <a:rPr lang="en-US" dirty="0" err="1" smtClean="0"/>
              <a:t>colabsable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56388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41148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53200" y="27432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2400" y="2514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digits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Exit Security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54864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514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052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411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number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4876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Amount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4876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4191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contact </a:t>
            </a:r>
            <a:r>
              <a:rPr lang="en-US" dirty="0" err="1" smtClean="0"/>
              <a:t>inforrmation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352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time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29400" y="2514600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294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Entry Security</vt:lpstr>
      <vt:lpstr>Exit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2022-12-24T10:37:25Z</dcterms:created>
  <dcterms:modified xsi:type="dcterms:W3CDTF">2022-12-24T12:09:10Z</dcterms:modified>
</cp:coreProperties>
</file>