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D960-8CB8-460A-B138-D447101581F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2E23-D599-4046-A949-30D4B1E61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D960-8CB8-460A-B138-D447101581F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2E23-D599-4046-A949-30D4B1E61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D960-8CB8-460A-B138-D447101581F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2E23-D599-4046-A949-30D4B1E61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D960-8CB8-460A-B138-D447101581F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2E23-D599-4046-A949-30D4B1E61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D960-8CB8-460A-B138-D447101581F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2E23-D599-4046-A949-30D4B1E61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D960-8CB8-460A-B138-D447101581F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2E23-D599-4046-A949-30D4B1E61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D960-8CB8-460A-B138-D447101581F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2E23-D599-4046-A949-30D4B1E61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D960-8CB8-460A-B138-D447101581F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2E23-D599-4046-A949-30D4B1E61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D960-8CB8-460A-B138-D447101581F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2E23-D599-4046-A949-30D4B1E61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D960-8CB8-460A-B138-D447101581F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2E23-D599-4046-A949-30D4B1E61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D960-8CB8-460A-B138-D447101581F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2E23-D599-4046-A949-30D4B1E61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4D960-8CB8-460A-B138-D447101581FC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62E23-D599-4046-A949-30D4B1E612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A. </a:t>
            </a:r>
            <a:r>
              <a:rPr lang="en-US" smtClean="0"/>
              <a:t>HAS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Association is the relation between two separate classes which establishes through their Objects</a:t>
            </a:r>
          </a:p>
          <a:p>
            <a:endParaRPr lang="en-US" dirty="0"/>
          </a:p>
          <a:p>
            <a:r>
              <a:rPr lang="en-US" dirty="0"/>
              <a:t>Composition and Aggregation are the two forms of association</a:t>
            </a:r>
          </a:p>
          <a:p>
            <a:endParaRPr lang="en-US" dirty="0"/>
          </a:p>
          <a:p>
            <a:r>
              <a:rPr lang="en-US" dirty="0"/>
              <a:t>In Java, a Has-A relationship is otherwise called composition</a:t>
            </a:r>
          </a:p>
          <a:p>
            <a:endParaRPr lang="en-US" dirty="0"/>
          </a:p>
          <a:p>
            <a:r>
              <a:rPr lang="en-US" dirty="0"/>
              <a:t>Aggregation represents HAS-A relationship.</a:t>
            </a:r>
          </a:p>
          <a:p>
            <a:r>
              <a:rPr lang="en-US" dirty="0"/>
              <a:t>Code reuse is also best achieved by aggregation when there is no is-a relationship.</a:t>
            </a:r>
          </a:p>
          <a:p>
            <a:r>
              <a:rPr lang="en-US" dirty="0"/>
              <a:t>Inheritance should be used only if the relationship is-a is maintained throughout the lifetime of the objects involved; otherwise, aggregation is the best choice.</a:t>
            </a:r>
          </a:p>
          <a:p>
            <a:endParaRPr lang="en-US" dirty="0"/>
          </a:p>
          <a:p>
            <a:r>
              <a:rPr lang="en-US" dirty="0"/>
              <a:t>Aggregation -&gt;weak</a:t>
            </a:r>
          </a:p>
          <a:p>
            <a:r>
              <a:rPr lang="en-US" dirty="0"/>
              <a:t>Composition -&gt; strong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IS-A</a:t>
            </a:r>
          </a:p>
          <a:p>
            <a:r>
              <a:rPr lang="en-US" dirty="0"/>
              <a:t>Is-A relationship: Whenever one class inherits another class, it is called an IS-A relationship.</a:t>
            </a:r>
          </a:p>
          <a:p>
            <a:endParaRPr lang="en-US" dirty="0"/>
          </a:p>
          <a:p>
            <a:r>
              <a:rPr lang="en-US" dirty="0"/>
              <a:t>BY EXTENDING an interface or extending a </a:t>
            </a:r>
            <a:r>
              <a:rPr lang="en-US" u="sng" dirty="0" smtClean="0"/>
              <a:t>class</a:t>
            </a:r>
            <a:endParaRPr lang="en-US" u="sng" dirty="0"/>
          </a:p>
          <a:p>
            <a:endParaRPr lang="en-US" dirty="0"/>
          </a:p>
          <a:p>
            <a:r>
              <a:rPr lang="en-US" dirty="0"/>
              <a:t>Has-A relationship: Whenever an instance of one class is used in another class, it is called HAS-A relationship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3357</TotalTime>
  <Words>136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IS A. HAS A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2</cp:revision>
  <dcterms:created xsi:type="dcterms:W3CDTF">2022-12-18T12:17:13Z</dcterms:created>
  <dcterms:modified xsi:type="dcterms:W3CDTF">2022-12-20T20:14:39Z</dcterms:modified>
</cp:coreProperties>
</file>