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 </a:t>
            </a:r>
            <a:r>
              <a:rPr lang="en-US" dirty="0" err="1" smtClean="0"/>
              <a:t>enum</a:t>
            </a:r>
            <a:r>
              <a:rPr lang="en-US" dirty="0" smtClean="0"/>
              <a:t> is a special "class" that represents a group of </a:t>
            </a:r>
            <a:r>
              <a:rPr lang="en-US" b="1" dirty="0" smtClean="0"/>
              <a:t>constants</a:t>
            </a:r>
            <a:r>
              <a:rPr lang="en-US" dirty="0" smtClean="0"/>
              <a:t> (unchangeable variables, like final variables).</a:t>
            </a:r>
          </a:p>
          <a:p>
            <a:r>
              <a:rPr lang="en-US" dirty="0" smtClean="0"/>
              <a:t>To create an </a:t>
            </a:r>
            <a:r>
              <a:rPr lang="en-US" dirty="0" err="1" smtClean="0"/>
              <a:t>enum</a:t>
            </a:r>
            <a:r>
              <a:rPr lang="en-US" dirty="0" smtClean="0"/>
              <a:t>, use the </a:t>
            </a:r>
            <a:r>
              <a:rPr lang="en-US" dirty="0" err="1" smtClean="0"/>
              <a:t>enum</a:t>
            </a:r>
            <a:r>
              <a:rPr lang="en-US" dirty="0" smtClean="0"/>
              <a:t> keyword (instead of class or interface), and separate the constants with a comma</a:t>
            </a:r>
          </a:p>
          <a:p>
            <a:r>
              <a:rPr lang="en-US" dirty="0" smtClean="0"/>
              <a:t>https://docs.oracle.com/javase/tutorial/java/javaOO/enum.html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With the help of import, we are able to access classes and interfaces which are present in any package. </a:t>
            </a:r>
          </a:p>
          <a:p>
            <a:r>
              <a:rPr lang="en-US" dirty="0" smtClean="0"/>
              <a:t>But using static import, we can access all the static members (variables and methods) of a class directly without explicitly calling class name.</a:t>
            </a:r>
          </a:p>
          <a:p>
            <a:r>
              <a:rPr lang="en-US" dirty="0" smtClean="0"/>
              <a:t>The main difference is Readability, </a:t>
            </a:r>
            <a:r>
              <a:rPr lang="en-US" dirty="0" err="1" smtClean="0"/>
              <a:t>ClassName.dataMember</a:t>
            </a:r>
            <a:r>
              <a:rPr lang="en-US" dirty="0" smtClean="0"/>
              <a:t> (</a:t>
            </a:r>
            <a:r>
              <a:rPr lang="en-US" dirty="0" err="1" smtClean="0"/>
              <a:t>System.out</a:t>
            </a:r>
            <a:r>
              <a:rPr lang="en-US" dirty="0" smtClean="0"/>
              <a:t>) is less readable when compared to </a:t>
            </a:r>
            <a:r>
              <a:rPr lang="en-US" dirty="0" err="1" smtClean="0"/>
              <a:t>dataMember</a:t>
            </a:r>
            <a:r>
              <a:rPr lang="en-US" dirty="0" smtClean="0"/>
              <a:t>(out), static import can make your program more readable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of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topic comes </a:t>
            </a:r>
            <a:r>
              <a:rPr lang="en-US" dirty="0" smtClean="0"/>
              <a:t>under </a:t>
            </a:r>
            <a:r>
              <a:rPr lang="en-US" dirty="0" err="1" smtClean="0"/>
              <a:t>ocerriding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Object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600200"/>
          <a:ext cx="8305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/>
                <a:gridCol w="2076450"/>
                <a:gridCol w="2076450"/>
                <a:gridCol w="2076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Employee</a:t>
                      </a:r>
                      <a:r>
                        <a:rPr lang="en-US" baseline="0" dirty="0" smtClean="0"/>
                        <a:t> 2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Employee</a:t>
                      </a:r>
                      <a:r>
                        <a:rPr lang="en-US" baseline="0" dirty="0" smtClean="0"/>
                        <a:t> 3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Employee</a:t>
                      </a:r>
                      <a:r>
                        <a:rPr lang="en-US" baseline="0" dirty="0" smtClean="0"/>
                        <a:t> 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shashank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tessa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kotak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icici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idbi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116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Enum</vt:lpstr>
      <vt:lpstr>Static import</vt:lpstr>
      <vt:lpstr>Instance of operator</vt:lpstr>
      <vt:lpstr>Employee Object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 Simon</dc:creator>
  <cp:lastModifiedBy>hp</cp:lastModifiedBy>
  <cp:revision>2</cp:revision>
  <dcterms:created xsi:type="dcterms:W3CDTF">2006-08-16T00:00:00Z</dcterms:created>
  <dcterms:modified xsi:type="dcterms:W3CDTF">2022-11-27T11:52:54Z</dcterms:modified>
</cp:coreProperties>
</file>