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Finalize method deprecated after java 9</a:t>
            </a:r>
          </a:p>
          <a:p>
            <a:r>
              <a:rPr lang="en-US" dirty="0" smtClean="0"/>
              <a:t> @Deprecated(since="9</a:t>
            </a:r>
            <a:r>
              <a:rPr lang="en-US" dirty="0" smtClean="0"/>
              <a:t>")</a:t>
            </a:r>
          </a:p>
          <a:p>
            <a:endParaRPr lang="en-US" dirty="0" smtClean="0"/>
          </a:p>
          <a:p>
            <a:r>
              <a:rPr lang="en-US" dirty="0" smtClean="0"/>
              <a:t>finalize() method releases system resources before the garbage collector runs for a specific object. JVM allows finalize() to be invoked only once per object.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Garbage Collection is process of reclaiming the runtime unused memory automatically. In other words, it is a way to destroy the unused objects</a:t>
            </a:r>
          </a:p>
          <a:p>
            <a:r>
              <a:rPr lang="en-US" dirty="0" smtClean="0"/>
              <a:t>When Java programs run on the JVM, objects are created on the heap, which is a portion of memory dedicated to the program. Eventually, some objects will no longer be needed. The garbage collector finds these unused objects and deletes them to free up memory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It makes java </a:t>
            </a:r>
            <a:r>
              <a:rPr lang="en-US" b="1" dirty="0" smtClean="0"/>
              <a:t>memory efficient</a:t>
            </a:r>
            <a:r>
              <a:rPr lang="en-US" dirty="0" smtClean="0"/>
              <a:t> because garbage collector removes the unreferenced objects from heap memory.</a:t>
            </a:r>
          </a:p>
          <a:p>
            <a:r>
              <a:rPr lang="en-US" dirty="0" smtClean="0"/>
              <a:t>It is </a:t>
            </a:r>
            <a:r>
              <a:rPr lang="en-US" b="1" dirty="0" smtClean="0"/>
              <a:t>automatically done</a:t>
            </a:r>
            <a:r>
              <a:rPr lang="en-US" dirty="0" smtClean="0"/>
              <a:t> by the garbage collector(a part of JVM) so we don't need to make extra efforts.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Algoritham</a:t>
            </a:r>
            <a:endParaRPr lang="en-US" dirty="0"/>
          </a:p>
        </p:txBody>
      </p:sp>
      <p:sp>
        <p:nvSpPr>
          <p:cNvPr id="3" name="Content Placeholder 2"/>
          <p:cNvSpPr>
            <a:spLocks noGrp="1"/>
          </p:cNvSpPr>
          <p:nvPr>
            <p:ph idx="1"/>
          </p:nvPr>
        </p:nvSpPr>
        <p:spPr/>
        <p:txBody>
          <a:bodyPr/>
          <a:lstStyle/>
          <a:p>
            <a:r>
              <a:rPr lang="en-US" dirty="0" smtClean="0"/>
              <a:t>Any garbage collection algorithm must perform 2 basic operations. One, it should be able to detect all the unreachable objects and secondly, it must reclaim the heap space used by the garbage objects and make the space available again to the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Mark phase</a:t>
            </a:r>
          </a:p>
          <a:p>
            <a:pPr fontAlgn="base"/>
            <a:r>
              <a:rPr lang="en-US" dirty="0" smtClean="0"/>
              <a:t>Sweep phase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unreachable objects i.e. it clears the heap memory for all the unreachable objects. All those objects whose marked value is set to false are cleared from the heap memory, for all other objects (reachable objects) the marked bit is set to true.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Integer </a:t>
            </a:r>
            <a:r>
              <a:rPr lang="en-US" dirty="0" err="1" smtClean="0"/>
              <a:t>i</a:t>
            </a:r>
            <a:r>
              <a:rPr lang="en-US" dirty="0" smtClean="0"/>
              <a:t> = new Integer(4); // the new Integer object is reachable via the reference in </a:t>
            </a:r>
            <a:r>
              <a:rPr lang="en-US" dirty="0" smtClean="0"/>
              <a:t>'</a:t>
            </a:r>
            <a:r>
              <a:rPr lang="en-US" dirty="0" err="1" smtClean="0"/>
              <a:t>i</a:t>
            </a:r>
            <a:r>
              <a:rPr lang="en-US" dirty="0" smtClean="0"/>
              <a:t>‘</a:t>
            </a:r>
          </a:p>
          <a:p>
            <a:r>
              <a:rPr lang="en-US" dirty="0" smtClean="0"/>
              <a:t> </a:t>
            </a:r>
            <a:r>
              <a:rPr lang="en-US" dirty="0" err="1" smtClean="0"/>
              <a:t>i</a:t>
            </a:r>
            <a:r>
              <a:rPr lang="en-US" dirty="0" smtClean="0"/>
              <a:t> = null; // the Integer object is no longer reachable.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There are generally four ways to make an object eligible for garbage collection.</a:t>
            </a:r>
          </a:p>
          <a:p>
            <a:pPr lvl="1" fontAlgn="base"/>
            <a:r>
              <a:rPr lang="en-US" dirty="0" smtClean="0"/>
              <a:t>Nullifying the reference variable</a:t>
            </a:r>
          </a:p>
          <a:p>
            <a:pPr lvl="1" fontAlgn="base"/>
            <a:r>
              <a:rPr lang="en-US" dirty="0" smtClean="0"/>
              <a:t>Re-assigning the reference variable</a:t>
            </a:r>
          </a:p>
          <a:p>
            <a:pPr lvl="1" fontAlgn="base"/>
            <a:r>
              <a:rPr lang="en-US" dirty="0" smtClean="0"/>
              <a:t>An object created inside the method</a:t>
            </a:r>
          </a:p>
          <a:p>
            <a:pPr lvl="1" fontAlgn="base"/>
            <a:r>
              <a:rPr lang="en-US" dirty="0" smtClean="0"/>
              <a:t>Island of Isolation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smtClean="0"/>
              <a:t>Using </a:t>
            </a:r>
            <a:r>
              <a:rPr lang="en-US" b="1" i="1" dirty="0" err="1" smtClean="0"/>
              <a:t>System.gc</a:t>
            </a:r>
            <a:r>
              <a:rPr lang="en-US" b="1" i="1" dirty="0" smtClean="0"/>
              <a:t>()</a:t>
            </a:r>
            <a:r>
              <a:rPr lang="en-US" b="1" dirty="0" smtClean="0"/>
              <a:t> method:</a:t>
            </a:r>
            <a:r>
              <a:rPr lang="en-US" dirty="0" smtClean="0"/>
              <a:t> System class contain static method </a:t>
            </a:r>
            <a:r>
              <a:rPr lang="en-US" i="1" dirty="0" err="1" smtClean="0"/>
              <a:t>gc</a:t>
            </a:r>
            <a:r>
              <a:rPr lang="en-US" i="1" dirty="0" smtClean="0"/>
              <a:t>()</a:t>
            </a:r>
            <a:r>
              <a:rPr lang="en-US" dirty="0" smtClean="0"/>
              <a:t> for requesting JVM to run Garbage Collector.</a:t>
            </a:r>
          </a:p>
          <a:p>
            <a:pPr fontAlgn="base"/>
            <a:r>
              <a:rPr lang="en-US" b="1" dirty="0" smtClean="0"/>
              <a:t>Using </a:t>
            </a:r>
            <a:r>
              <a:rPr lang="en-US" b="1" i="1" dirty="0" err="1" smtClean="0"/>
              <a:t>Runtime.getRuntime</a:t>
            </a:r>
            <a:r>
              <a:rPr lang="en-US" b="1" i="1" dirty="0" smtClean="0"/>
              <a:t>().</a:t>
            </a:r>
            <a:r>
              <a:rPr lang="en-US" b="1" i="1" dirty="0" err="1" smtClean="0"/>
              <a:t>gc</a:t>
            </a:r>
            <a:r>
              <a:rPr lang="en-US" b="1" i="1" dirty="0" smtClean="0"/>
              <a:t>()</a:t>
            </a:r>
            <a:r>
              <a:rPr lang="en-US" b="1" dirty="0" smtClean="0"/>
              <a:t> method:</a:t>
            </a:r>
            <a:r>
              <a:rPr lang="en-US" dirty="0" smtClean="0"/>
              <a:t> </a:t>
            </a:r>
            <a:r>
              <a:rPr lang="en-US" u="sng" dirty="0" smtClean="0"/>
              <a:t>runtime class </a:t>
            </a:r>
            <a:r>
              <a:rPr lang="en-US" dirty="0" smtClean="0"/>
              <a:t> allows the application to interface with the JVM in which the application is running. Hence by using its </a:t>
            </a:r>
            <a:r>
              <a:rPr lang="en-US" dirty="0" err="1" smtClean="0"/>
              <a:t>gc</a:t>
            </a:r>
            <a:r>
              <a:rPr lang="en-US" dirty="0" smtClean="0"/>
              <a:t>() method, we can request JVM to run Garbage Collector.</a:t>
            </a:r>
          </a:p>
          <a:p>
            <a:pPr fontAlgn="base"/>
            <a:r>
              <a:rPr lang="en-US" b="1" dirty="0" smtClean="0"/>
              <a:t>There is no guarantee that any of the above two methods will run Garbage Collector</a:t>
            </a:r>
            <a:r>
              <a:rPr lang="en-US" dirty="0" smtClean="0"/>
              <a:t>.</a:t>
            </a:r>
          </a:p>
          <a:p>
            <a:pPr fontAlgn="base"/>
            <a:r>
              <a:rPr lang="en-US" dirty="0" smtClean="0"/>
              <a:t>The call </a:t>
            </a:r>
            <a:r>
              <a:rPr lang="en-US" i="1" dirty="0" err="1" smtClean="0"/>
              <a:t>System.gc</a:t>
            </a:r>
            <a:r>
              <a:rPr lang="en-US" i="1" dirty="0" smtClean="0"/>
              <a:t>()</a:t>
            </a:r>
            <a:r>
              <a:rPr lang="en-US" dirty="0" smtClean="0"/>
              <a:t> is effectively equivalent to the call : </a:t>
            </a:r>
            <a:r>
              <a:rPr lang="en-US" i="1" dirty="0" err="1" smtClean="0"/>
              <a:t>Runtime.getRuntime</a:t>
            </a:r>
            <a:r>
              <a:rPr lang="en-US" i="1" dirty="0" smtClean="0"/>
              <a:t>().</a:t>
            </a:r>
            <a:r>
              <a:rPr lang="en-US" i="1" dirty="0" err="1" smtClean="0"/>
              <a:t>gc</a:t>
            </a:r>
            <a:r>
              <a:rPr lang="en-US" i="1" dirty="0" smtClean="0"/>
              <a:t>()</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283</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Advantages</vt:lpstr>
      <vt:lpstr>Algoritham</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2</cp:revision>
  <dcterms:created xsi:type="dcterms:W3CDTF">2006-08-16T00:00:00Z</dcterms:created>
  <dcterms:modified xsi:type="dcterms:W3CDTF">2022-11-27T10:37:46Z</dcterms:modified>
</cp:coreProperties>
</file>