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65" autoAdjust="0"/>
    <p:restoredTop sz="94660"/>
  </p:normalViewPr>
  <p:slideViewPr>
    <p:cSldViewPr>
      <p:cViewPr>
        <p:scale>
          <a:sx n="66" d="100"/>
          <a:sy n="66" d="100"/>
        </p:scale>
        <p:origin x="-156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5AAE-2796-4B60-BA2A-3BA8FEFEB5B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E852-81A3-4D82-9109-4FFCA91713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did not see any access modifier, then the method cannot access from outside the package, so you need to explicitly </a:t>
            </a:r>
            <a:r>
              <a:rPr lang="en-US" dirty="0" err="1" smtClean="0"/>
              <a:t>addd</a:t>
            </a:r>
            <a:r>
              <a:rPr lang="en-US" dirty="0" smtClean="0"/>
              <a:t> public access </a:t>
            </a:r>
            <a:r>
              <a:rPr lang="en-US" dirty="0" err="1" smtClean="0"/>
              <a:t>modofer</a:t>
            </a:r>
            <a:r>
              <a:rPr lang="en-US" dirty="0" smtClean="0"/>
              <a:t> to call that method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Static keyword</a:t>
            </a:r>
          </a:p>
          <a:p>
            <a:r>
              <a:rPr lang="en-US" dirty="0" smtClean="0"/>
              <a:t>Static can use </a:t>
            </a:r>
            <a:r>
              <a:rPr lang="en-US" dirty="0" err="1" smtClean="0"/>
              <a:t>infront</a:t>
            </a:r>
            <a:r>
              <a:rPr lang="en-US" dirty="0" smtClean="0"/>
              <a:t> of methods</a:t>
            </a:r>
          </a:p>
          <a:p>
            <a:r>
              <a:rPr lang="en-US" dirty="0" smtClean="0"/>
              <a:t>1) If we have a static method in a class and if we need to access the static method from outside the package then we need to use</a:t>
            </a:r>
          </a:p>
          <a:p>
            <a:r>
              <a:rPr lang="en-US" dirty="0" err="1" smtClean="0"/>
              <a:t>Classname</a:t>
            </a:r>
            <a:r>
              <a:rPr lang="en-US" dirty="0" smtClean="0"/>
              <a:t> . </a:t>
            </a:r>
            <a:r>
              <a:rPr lang="en-US" dirty="0" err="1" smtClean="0"/>
              <a:t>Staticmethodname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2) If we are calling a static method from same class then</a:t>
            </a:r>
            <a:r>
              <a:rPr lang="en-US" dirty="0"/>
              <a:t> </a:t>
            </a:r>
            <a:r>
              <a:rPr lang="en-US" dirty="0" smtClean="0"/>
              <a:t>we have an option to call it in 2 ways</a:t>
            </a:r>
          </a:p>
          <a:p>
            <a:r>
              <a:rPr lang="en-US" dirty="0" smtClean="0"/>
              <a:t>Direct calling the static method</a:t>
            </a:r>
          </a:p>
          <a:p>
            <a:r>
              <a:rPr lang="en-US" dirty="0" err="1" smtClean="0"/>
              <a:t>Classname.staticmethodnae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 of it company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819400"/>
            <a:ext cx="1447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485900" y="2171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30480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Emplyees</a:t>
            </a:r>
            <a:r>
              <a:rPr lang="en-US" dirty="0" smtClean="0"/>
              <a:t>  </a:t>
            </a:r>
            <a:r>
              <a:rPr lang="en-US" dirty="0" err="1" smtClean="0"/>
              <a:t>manufactuee</a:t>
            </a:r>
            <a:r>
              <a:rPr lang="en-US" dirty="0" smtClean="0"/>
              <a:t> a </a:t>
            </a:r>
            <a:r>
              <a:rPr lang="en-US" dirty="0" err="1" smtClean="0"/>
              <a:t>a</a:t>
            </a:r>
            <a:r>
              <a:rPr lang="en-US" dirty="0" smtClean="0"/>
              <a:t> game app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3124200" y="3352800"/>
            <a:ext cx="1524000" cy="156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48200" y="2667000"/>
            <a:ext cx="1752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0600" y="2971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 </a:t>
            </a:r>
            <a:r>
              <a:rPr lang="en-US" dirty="0" err="1" smtClean="0"/>
              <a:t>anlaysis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  <a:endCxn id="15" idx="0"/>
          </p:cNvCxnSpPr>
          <p:nvPr/>
        </p:nvCxnSpPr>
        <p:spPr>
          <a:xfrm>
            <a:off x="6400800" y="3314700"/>
            <a:ext cx="11811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05600" y="4495800"/>
            <a:ext cx="1752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0" y="4724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team work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4648200"/>
            <a:ext cx="1371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594360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33800" y="4343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for front end development, HTML., JAVASCRIPT, ANGULAR,CSS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0" y="6019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do backend work, Java/</a:t>
            </a:r>
            <a:r>
              <a:rPr lang="en-US" dirty="0" err="1" smtClean="0"/>
              <a:t>.net</a:t>
            </a:r>
            <a:r>
              <a:rPr lang="en-US" dirty="0" smtClean="0"/>
              <a:t>/</a:t>
            </a:r>
            <a:r>
              <a:rPr lang="en-US" dirty="0" err="1" smtClean="0"/>
              <a:t>ython</a:t>
            </a:r>
            <a:r>
              <a:rPr lang="en-US" dirty="0" smtClean="0"/>
              <a:t>, database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5" idx="1"/>
          </p:cNvCxnSpPr>
          <p:nvPr/>
        </p:nvCxnSpPr>
        <p:spPr>
          <a:xfrm rot="10800000">
            <a:off x="5715000" y="49530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</p:cNvCxnSpPr>
          <p:nvPr/>
        </p:nvCxnSpPr>
        <p:spPr>
          <a:xfrm rot="10800000" flipV="1">
            <a:off x="5867400" y="51054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43000" y="5105400"/>
            <a:ext cx="1600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5334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Merge/Integrate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rot="10800000" flipV="1">
            <a:off x="2743200" y="4953000"/>
            <a:ext cx="9906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2819400" y="56388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1981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2362200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the </a:t>
            </a:r>
            <a:r>
              <a:rPr lang="en-US" dirty="0" err="1" smtClean="0"/>
              <a:t>functionlaity</a:t>
            </a:r>
            <a:r>
              <a:rPr lang="en-US" dirty="0" smtClean="0"/>
              <a:t> are working or not, developer/coding team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590800"/>
            <a:ext cx="2362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10200" y="2133600"/>
            <a:ext cx="21336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22860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team/</a:t>
            </a:r>
            <a:r>
              <a:rPr lang="en-US" dirty="0" err="1" smtClean="0"/>
              <a:t>Manualy</a:t>
            </a:r>
            <a:r>
              <a:rPr lang="en-US" dirty="0" smtClean="0"/>
              <a:t> test. Automation test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971800" y="31242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3352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Failed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144294" y="42283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4114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71800" y="4648200"/>
            <a:ext cx="2743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029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Dev/ops,/ Supporting team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5800" y="49530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1828800" y="5562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266700" y="48387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52600" y="5181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2514600" y="32004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71800" y="48768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2209800"/>
            <a:ext cx="27432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1676400" y="2895600"/>
            <a:ext cx="2819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286000" y="3352800"/>
            <a:ext cx="2819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857500" y="2857500"/>
            <a:ext cx="2590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352800" y="2667000"/>
            <a:ext cx="2514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3810000" y="2438400"/>
            <a:ext cx="27432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4038600" y="2667000"/>
            <a:ext cx="3429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the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29_3 -&gt; Class-</a:t>
            </a:r>
            <a:r>
              <a:rPr lang="en-US" dirty="0" err="1" smtClean="0"/>
              <a:t>abc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019300" y="2628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3048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Oct29_2-&gt;Class-xyz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714500" y="39243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600" y="4495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method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r>
              <a:rPr lang="en-US" dirty="0"/>
              <a:t>method having </a:t>
            </a:r>
          </a:p>
          <a:p>
            <a:r>
              <a:rPr lang="en-US" dirty="0" smtClean="0"/>
              <a:t>private </a:t>
            </a:r>
            <a:r>
              <a:rPr lang="en-US" dirty="0"/>
              <a:t>keyword </a:t>
            </a:r>
            <a:r>
              <a:rPr lang="en-US" dirty="0" smtClean="0"/>
              <a:t>then it </a:t>
            </a:r>
            <a:r>
              <a:rPr lang="en-US" dirty="0" smtClean="0"/>
              <a:t>can </a:t>
            </a:r>
            <a:r>
              <a:rPr lang="en-US" dirty="0"/>
              <a:t>access from the same class 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method having </a:t>
            </a:r>
          </a:p>
          <a:p>
            <a:r>
              <a:rPr lang="en-US" dirty="0" smtClean="0"/>
              <a:t>public keyword then it can access from anyplace/any package in the same 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method having </a:t>
            </a:r>
          </a:p>
          <a:p>
            <a:r>
              <a:rPr lang="en-US" dirty="0" smtClean="0"/>
              <a:t>protected keyword, then it can access from the same package only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methods are allowed only in interfaces.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237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Owner of it company</vt:lpstr>
      <vt:lpstr>Slide 3</vt:lpstr>
      <vt:lpstr>Slide 4</vt:lpstr>
      <vt:lpstr>Chaining the method</vt:lpstr>
      <vt:lpstr>private.</vt:lpstr>
      <vt:lpstr>public</vt:lpstr>
      <vt:lpstr>protected</vt:lpstr>
      <vt:lpstr>Default</vt:lpstr>
      <vt:lpstr>Slide 10</vt:lpstr>
      <vt:lpstr>Static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2022-10-29T05:53:49Z</dcterms:created>
  <dcterms:modified xsi:type="dcterms:W3CDTF">2022-10-29T07:01:27Z</dcterms:modified>
</cp:coreProperties>
</file>